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8" r:id="rId1"/>
    <p:sldMasterId id="2147483709" r:id="rId2"/>
    <p:sldMasterId id="2147483710" r:id="rId3"/>
    <p:sldMasterId id="2147483711" r:id="rId4"/>
  </p:sldMasterIdLst>
  <p:notesMasterIdLst>
    <p:notesMasterId r:id="rId18"/>
  </p:notesMasterIdLst>
  <p:sldIdLst>
    <p:sldId id="256" r:id="rId5"/>
    <p:sldId id="257" r:id="rId6"/>
    <p:sldId id="258" r:id="rId7"/>
    <p:sldId id="259" r:id="rId8"/>
    <p:sldId id="260" r:id="rId9"/>
    <p:sldId id="261" r:id="rId10"/>
    <p:sldId id="268" r:id="rId11"/>
    <p:sldId id="262" r:id="rId12"/>
    <p:sldId id="269" r:id="rId13"/>
    <p:sldId id="263" r:id="rId14"/>
    <p:sldId id="264" r:id="rId15"/>
    <p:sldId id="266" r:id="rId16"/>
    <p:sldId id="267" r:id="rId17"/>
  </p:sldIdLst>
  <p:sldSz cx="9144000" cy="5143500" type="screen16x9"/>
  <p:notesSz cx="6858000" cy="9144000"/>
  <p:embeddedFontLst>
    <p:embeddedFont>
      <p:font typeface="Nanum Gothic" panose="020B0604020202020204" charset="-127"/>
      <p:regular r:id="rId19"/>
      <p:bold r:id="rId20"/>
    </p:embeddedFont>
    <p:embeddedFont>
      <p:font typeface="Calibri" panose="020F0502020204030204"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Master" Target="slideMasters/slideMaster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font" Target="fonts/font1.fntdata"/><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df9b46b94f_2_56: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273" name="Google Shape;273;gdf9b46b94f_2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df9b46b94f_2_235: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351" name="Google Shape;351;gdf9b46b94f_2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df9b46b94f_2_295: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357" name="Google Shape;357;gdf9b46b94f_2_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df9b46b94f_2_118: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280" name="Google Shape;280;gdf9b46b94f_2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df9b46b94f_2_178: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286" name="Google Shape;286;gdf9b46b94f_2_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df9b46b94f_2_186: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295" name="Google Shape;295;gdf9b46b94f_2_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df9b46b94f_2_196: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306" name="Google Shape;306;gdf9b46b94f_2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df9b46b94f_2_201: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312" name="Google Shape;312;gdf9b46b94f_2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df9b46b94f_2_209: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321" name="Google Shape;321;gdf9b46b94f_2_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df9b46b94f_2_217: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330" name="Google Shape;330;gdf9b46b94f_2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df9b46b94f_2_225:notes"/>
          <p:cNvSpPr txBox="1">
            <a:spLocks noGrp="1"/>
          </p:cNvSpPr>
          <p:nvPr>
            <p:ph type="body" idx="1"/>
          </p:nvPr>
        </p:nvSpPr>
        <p:spPr>
          <a:xfrm>
            <a:off x="685784" y="4343396"/>
            <a:ext cx="5486386" cy="4114791"/>
          </a:xfrm>
          <a:prstGeom prst="rect">
            <a:avLst/>
          </a:prstGeom>
        </p:spPr>
        <p:txBody>
          <a:bodyPr spcFirstLastPara="1" wrap="square" lIns="81350" tIns="81350" rIns="81350" bIns="81350" anchor="t" anchorCtr="0">
            <a:noAutofit/>
          </a:bodyPr>
          <a:lstStyle/>
          <a:p>
            <a:pPr marL="0" lvl="0" indent="0" algn="l" rtl="0">
              <a:spcBef>
                <a:spcPts val="0"/>
              </a:spcBef>
              <a:spcAft>
                <a:spcPts val="0"/>
              </a:spcAft>
              <a:buNone/>
            </a:pPr>
            <a:endParaRPr/>
          </a:p>
        </p:txBody>
      </p:sp>
      <p:sp>
        <p:nvSpPr>
          <p:cNvPr id="339" name="Google Shape;339;gdf9b46b94f_2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58"/>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88"/>
        <p:cNvGrpSpPr/>
        <p:nvPr/>
      </p:nvGrpSpPr>
      <p:grpSpPr>
        <a:xfrm>
          <a:off x="0" y="0"/>
          <a:ext cx="0" cy="0"/>
          <a:chOff x="0" y="0"/>
          <a:chExt cx="0" cy="0"/>
        </a:xfrm>
      </p:grpSpPr>
      <p:sp>
        <p:nvSpPr>
          <p:cNvPr id="89" name="Google Shape;89;p23"/>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0" name="Google Shape;90;p23"/>
          <p:cNvSpPr txBox="1">
            <a:spLocks noGrp="1"/>
          </p:cNvSpPr>
          <p:nvPr>
            <p:ph type="body" idx="1"/>
          </p:nvPr>
        </p:nvSpPr>
        <p:spPr>
          <a:xfrm>
            <a:off x="457110" y="120339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91" name="Google Shape;91;p23"/>
          <p:cNvSpPr txBox="1">
            <a:spLocks noGrp="1"/>
          </p:cNvSpPr>
          <p:nvPr>
            <p:ph type="body" idx="2"/>
          </p:nvPr>
        </p:nvSpPr>
        <p:spPr>
          <a:xfrm>
            <a:off x="457110" y="276156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92"/>
        <p:cNvGrpSpPr/>
        <p:nvPr/>
      </p:nvGrpSpPr>
      <p:grpSpPr>
        <a:xfrm>
          <a:off x="0" y="0"/>
          <a:ext cx="0" cy="0"/>
          <a:chOff x="0" y="0"/>
          <a:chExt cx="0" cy="0"/>
        </a:xfrm>
      </p:grpSpPr>
      <p:sp>
        <p:nvSpPr>
          <p:cNvPr id="93" name="Google Shape;93;p24"/>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4" name="Google Shape;94;p24"/>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95" name="Google Shape;95;p24"/>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96" name="Google Shape;96;p24"/>
          <p:cNvSpPr txBox="1">
            <a:spLocks noGrp="1"/>
          </p:cNvSpPr>
          <p:nvPr>
            <p:ph type="body" idx="3"/>
          </p:nvPr>
        </p:nvSpPr>
        <p:spPr>
          <a:xfrm>
            <a:off x="45711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97" name="Google Shape;97;p24"/>
          <p:cNvSpPr txBox="1">
            <a:spLocks noGrp="1"/>
          </p:cNvSpPr>
          <p:nvPr>
            <p:ph type="body" idx="4"/>
          </p:nvPr>
        </p:nvSpPr>
        <p:spPr>
          <a:xfrm>
            <a:off x="467397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98"/>
        <p:cNvGrpSpPr/>
        <p:nvPr/>
      </p:nvGrpSpPr>
      <p:grpSpPr>
        <a:xfrm>
          <a:off x="0" y="0"/>
          <a:ext cx="0" cy="0"/>
          <a:chOff x="0" y="0"/>
          <a:chExt cx="0" cy="0"/>
        </a:xfrm>
      </p:grpSpPr>
      <p:sp>
        <p:nvSpPr>
          <p:cNvPr id="99" name="Google Shape;99;p25"/>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0" name="Google Shape;100;p25"/>
          <p:cNvSpPr txBox="1">
            <a:spLocks noGrp="1"/>
          </p:cNvSpPr>
          <p:nvPr>
            <p:ph type="body" idx="1"/>
          </p:nvPr>
        </p:nvSpPr>
        <p:spPr>
          <a:xfrm>
            <a:off x="45711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01" name="Google Shape;101;p25"/>
          <p:cNvSpPr txBox="1">
            <a:spLocks noGrp="1"/>
          </p:cNvSpPr>
          <p:nvPr>
            <p:ph type="body" idx="2"/>
          </p:nvPr>
        </p:nvSpPr>
        <p:spPr>
          <a:xfrm>
            <a:off x="323973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02" name="Google Shape;102;p25"/>
          <p:cNvSpPr txBox="1">
            <a:spLocks noGrp="1"/>
          </p:cNvSpPr>
          <p:nvPr>
            <p:ph type="body" idx="3"/>
          </p:nvPr>
        </p:nvSpPr>
        <p:spPr>
          <a:xfrm>
            <a:off x="602235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03" name="Google Shape;103;p25"/>
          <p:cNvSpPr txBox="1">
            <a:spLocks noGrp="1"/>
          </p:cNvSpPr>
          <p:nvPr>
            <p:ph type="body" idx="4"/>
          </p:nvPr>
        </p:nvSpPr>
        <p:spPr>
          <a:xfrm>
            <a:off x="45711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04" name="Google Shape;104;p25"/>
          <p:cNvSpPr txBox="1">
            <a:spLocks noGrp="1"/>
          </p:cNvSpPr>
          <p:nvPr>
            <p:ph type="body" idx="5"/>
          </p:nvPr>
        </p:nvSpPr>
        <p:spPr>
          <a:xfrm>
            <a:off x="323973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05" name="Google Shape;105;p25"/>
          <p:cNvSpPr txBox="1">
            <a:spLocks noGrp="1"/>
          </p:cNvSpPr>
          <p:nvPr>
            <p:ph type="body" idx="6"/>
          </p:nvPr>
        </p:nvSpPr>
        <p:spPr>
          <a:xfrm>
            <a:off x="602235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13"/>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114"/>
        <p:cNvGrpSpPr/>
        <p:nvPr/>
      </p:nvGrpSpPr>
      <p:grpSpPr>
        <a:xfrm>
          <a:off x="0" y="0"/>
          <a:ext cx="0" cy="0"/>
          <a:chOff x="0" y="0"/>
          <a:chExt cx="0" cy="0"/>
        </a:xfrm>
      </p:grpSpPr>
      <p:sp>
        <p:nvSpPr>
          <p:cNvPr id="115" name="Google Shape;115;p28"/>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8"/>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17"/>
        <p:cNvGrpSpPr/>
        <p:nvPr/>
      </p:nvGrpSpPr>
      <p:grpSpPr>
        <a:xfrm>
          <a:off x="0" y="0"/>
          <a:ext cx="0" cy="0"/>
          <a:chOff x="0" y="0"/>
          <a:chExt cx="0" cy="0"/>
        </a:xfrm>
      </p:grpSpPr>
      <p:sp>
        <p:nvSpPr>
          <p:cNvPr id="118" name="Google Shape;118;p29"/>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9" name="Google Shape;119;p29"/>
          <p:cNvSpPr txBox="1">
            <a:spLocks noGrp="1"/>
          </p:cNvSpPr>
          <p:nvPr>
            <p:ph type="body" idx="1"/>
          </p:nvPr>
        </p:nvSpPr>
        <p:spPr>
          <a:xfrm>
            <a:off x="457110" y="1203390"/>
            <a:ext cx="822933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20"/>
        <p:cNvGrpSpPr/>
        <p:nvPr/>
      </p:nvGrpSpPr>
      <p:grpSpPr>
        <a:xfrm>
          <a:off x="0" y="0"/>
          <a:ext cx="0" cy="0"/>
          <a:chOff x="0" y="0"/>
          <a:chExt cx="0" cy="0"/>
        </a:xfrm>
      </p:grpSpPr>
      <p:sp>
        <p:nvSpPr>
          <p:cNvPr id="121" name="Google Shape;121;p30"/>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30"/>
          <p:cNvSpPr txBox="1">
            <a:spLocks noGrp="1"/>
          </p:cNvSpPr>
          <p:nvPr>
            <p:ph type="body" idx="1"/>
          </p:nvPr>
        </p:nvSpPr>
        <p:spPr>
          <a:xfrm>
            <a:off x="45711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23" name="Google Shape;123;p30"/>
          <p:cNvSpPr txBox="1">
            <a:spLocks noGrp="1"/>
          </p:cNvSpPr>
          <p:nvPr>
            <p:ph type="body" idx="2"/>
          </p:nvPr>
        </p:nvSpPr>
        <p:spPr>
          <a:xfrm>
            <a:off x="467397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4"/>
        <p:cNvGrpSpPr/>
        <p:nvPr/>
      </p:nvGrpSpPr>
      <p:grpSpPr>
        <a:xfrm>
          <a:off x="0" y="0"/>
          <a:ext cx="0" cy="0"/>
          <a:chOff x="0" y="0"/>
          <a:chExt cx="0" cy="0"/>
        </a:xfrm>
      </p:grpSpPr>
      <p:sp>
        <p:nvSpPr>
          <p:cNvPr id="125" name="Google Shape;125;p31"/>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26"/>
        <p:cNvGrpSpPr/>
        <p:nvPr/>
      </p:nvGrpSpPr>
      <p:grpSpPr>
        <a:xfrm>
          <a:off x="0" y="0"/>
          <a:ext cx="0" cy="0"/>
          <a:chOff x="0" y="0"/>
          <a:chExt cx="0" cy="0"/>
        </a:xfrm>
      </p:grpSpPr>
      <p:sp>
        <p:nvSpPr>
          <p:cNvPr id="127" name="Google Shape;127;p32"/>
          <p:cNvSpPr txBox="1">
            <a:spLocks noGrp="1"/>
          </p:cNvSpPr>
          <p:nvPr>
            <p:ph type="subTitle" idx="1"/>
          </p:nvPr>
        </p:nvSpPr>
        <p:spPr>
          <a:xfrm>
            <a:off x="457110" y="205200"/>
            <a:ext cx="8229330" cy="398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28"/>
        <p:cNvGrpSpPr/>
        <p:nvPr/>
      </p:nvGrpSpPr>
      <p:grpSpPr>
        <a:xfrm>
          <a:off x="0" y="0"/>
          <a:ext cx="0" cy="0"/>
          <a:chOff x="0" y="0"/>
          <a:chExt cx="0" cy="0"/>
        </a:xfrm>
      </p:grpSpPr>
      <p:sp>
        <p:nvSpPr>
          <p:cNvPr id="129" name="Google Shape;129;p33"/>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0" name="Google Shape;130;p33"/>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31" name="Google Shape;131;p33"/>
          <p:cNvSpPr txBox="1">
            <a:spLocks noGrp="1"/>
          </p:cNvSpPr>
          <p:nvPr>
            <p:ph type="body" idx="2"/>
          </p:nvPr>
        </p:nvSpPr>
        <p:spPr>
          <a:xfrm>
            <a:off x="467397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32" name="Google Shape;132;p33"/>
          <p:cNvSpPr txBox="1">
            <a:spLocks noGrp="1"/>
          </p:cNvSpPr>
          <p:nvPr>
            <p:ph type="body" idx="3"/>
          </p:nvPr>
        </p:nvSpPr>
        <p:spPr>
          <a:xfrm>
            <a:off x="45711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5"/>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33"/>
        <p:cNvGrpSpPr/>
        <p:nvPr/>
      </p:nvGrpSpPr>
      <p:grpSpPr>
        <a:xfrm>
          <a:off x="0" y="0"/>
          <a:ext cx="0" cy="0"/>
          <a:chOff x="0" y="0"/>
          <a:chExt cx="0" cy="0"/>
        </a:xfrm>
      </p:grpSpPr>
      <p:sp>
        <p:nvSpPr>
          <p:cNvPr id="134" name="Google Shape;134;p34"/>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35" name="Google Shape;135;p34"/>
          <p:cNvSpPr txBox="1">
            <a:spLocks noGrp="1"/>
          </p:cNvSpPr>
          <p:nvPr>
            <p:ph type="body" idx="1"/>
          </p:nvPr>
        </p:nvSpPr>
        <p:spPr>
          <a:xfrm>
            <a:off x="45711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36" name="Google Shape;136;p34"/>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37" name="Google Shape;137;p34"/>
          <p:cNvSpPr txBox="1">
            <a:spLocks noGrp="1"/>
          </p:cNvSpPr>
          <p:nvPr>
            <p:ph type="body" idx="3"/>
          </p:nvPr>
        </p:nvSpPr>
        <p:spPr>
          <a:xfrm>
            <a:off x="467397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38"/>
        <p:cNvGrpSpPr/>
        <p:nvPr/>
      </p:nvGrpSpPr>
      <p:grpSpPr>
        <a:xfrm>
          <a:off x="0" y="0"/>
          <a:ext cx="0" cy="0"/>
          <a:chOff x="0" y="0"/>
          <a:chExt cx="0" cy="0"/>
        </a:xfrm>
      </p:grpSpPr>
      <p:sp>
        <p:nvSpPr>
          <p:cNvPr id="139" name="Google Shape;139;p35"/>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0" name="Google Shape;140;p35"/>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41" name="Google Shape;141;p35"/>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42" name="Google Shape;142;p35"/>
          <p:cNvSpPr txBox="1">
            <a:spLocks noGrp="1"/>
          </p:cNvSpPr>
          <p:nvPr>
            <p:ph type="body" idx="3"/>
          </p:nvPr>
        </p:nvSpPr>
        <p:spPr>
          <a:xfrm>
            <a:off x="457110" y="276156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43"/>
        <p:cNvGrpSpPr/>
        <p:nvPr/>
      </p:nvGrpSpPr>
      <p:grpSpPr>
        <a:xfrm>
          <a:off x="0" y="0"/>
          <a:ext cx="0" cy="0"/>
          <a:chOff x="0" y="0"/>
          <a:chExt cx="0" cy="0"/>
        </a:xfrm>
      </p:grpSpPr>
      <p:sp>
        <p:nvSpPr>
          <p:cNvPr id="144" name="Google Shape;144;p36"/>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5" name="Google Shape;145;p36"/>
          <p:cNvSpPr txBox="1">
            <a:spLocks noGrp="1"/>
          </p:cNvSpPr>
          <p:nvPr>
            <p:ph type="body" idx="1"/>
          </p:nvPr>
        </p:nvSpPr>
        <p:spPr>
          <a:xfrm>
            <a:off x="457110" y="120339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46" name="Google Shape;146;p36"/>
          <p:cNvSpPr txBox="1">
            <a:spLocks noGrp="1"/>
          </p:cNvSpPr>
          <p:nvPr>
            <p:ph type="body" idx="2"/>
          </p:nvPr>
        </p:nvSpPr>
        <p:spPr>
          <a:xfrm>
            <a:off x="457110" y="276156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147"/>
        <p:cNvGrpSpPr/>
        <p:nvPr/>
      </p:nvGrpSpPr>
      <p:grpSpPr>
        <a:xfrm>
          <a:off x="0" y="0"/>
          <a:ext cx="0" cy="0"/>
          <a:chOff x="0" y="0"/>
          <a:chExt cx="0" cy="0"/>
        </a:xfrm>
      </p:grpSpPr>
      <p:sp>
        <p:nvSpPr>
          <p:cNvPr id="148" name="Google Shape;148;p37"/>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49" name="Google Shape;149;p37"/>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50" name="Google Shape;150;p37"/>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51" name="Google Shape;151;p37"/>
          <p:cNvSpPr txBox="1">
            <a:spLocks noGrp="1"/>
          </p:cNvSpPr>
          <p:nvPr>
            <p:ph type="body" idx="3"/>
          </p:nvPr>
        </p:nvSpPr>
        <p:spPr>
          <a:xfrm>
            <a:off x="45711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52" name="Google Shape;152;p37"/>
          <p:cNvSpPr txBox="1">
            <a:spLocks noGrp="1"/>
          </p:cNvSpPr>
          <p:nvPr>
            <p:ph type="body" idx="4"/>
          </p:nvPr>
        </p:nvSpPr>
        <p:spPr>
          <a:xfrm>
            <a:off x="467397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153"/>
        <p:cNvGrpSpPr/>
        <p:nvPr/>
      </p:nvGrpSpPr>
      <p:grpSpPr>
        <a:xfrm>
          <a:off x="0" y="0"/>
          <a:ext cx="0" cy="0"/>
          <a:chOff x="0" y="0"/>
          <a:chExt cx="0" cy="0"/>
        </a:xfrm>
      </p:grpSpPr>
      <p:sp>
        <p:nvSpPr>
          <p:cNvPr id="154" name="Google Shape;154;p38"/>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55" name="Google Shape;155;p38"/>
          <p:cNvSpPr txBox="1">
            <a:spLocks noGrp="1"/>
          </p:cNvSpPr>
          <p:nvPr>
            <p:ph type="body" idx="1"/>
          </p:nvPr>
        </p:nvSpPr>
        <p:spPr>
          <a:xfrm>
            <a:off x="45711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56" name="Google Shape;156;p38"/>
          <p:cNvSpPr txBox="1">
            <a:spLocks noGrp="1"/>
          </p:cNvSpPr>
          <p:nvPr>
            <p:ph type="body" idx="2"/>
          </p:nvPr>
        </p:nvSpPr>
        <p:spPr>
          <a:xfrm>
            <a:off x="323973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57" name="Google Shape;157;p38"/>
          <p:cNvSpPr txBox="1">
            <a:spLocks noGrp="1"/>
          </p:cNvSpPr>
          <p:nvPr>
            <p:ph type="body" idx="3"/>
          </p:nvPr>
        </p:nvSpPr>
        <p:spPr>
          <a:xfrm>
            <a:off x="602235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58" name="Google Shape;158;p38"/>
          <p:cNvSpPr txBox="1">
            <a:spLocks noGrp="1"/>
          </p:cNvSpPr>
          <p:nvPr>
            <p:ph type="body" idx="4"/>
          </p:nvPr>
        </p:nvSpPr>
        <p:spPr>
          <a:xfrm>
            <a:off x="45711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59" name="Google Shape;159;p38"/>
          <p:cNvSpPr txBox="1">
            <a:spLocks noGrp="1"/>
          </p:cNvSpPr>
          <p:nvPr>
            <p:ph type="body" idx="5"/>
          </p:nvPr>
        </p:nvSpPr>
        <p:spPr>
          <a:xfrm>
            <a:off x="323973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60" name="Google Shape;160;p38"/>
          <p:cNvSpPr txBox="1">
            <a:spLocks noGrp="1"/>
          </p:cNvSpPr>
          <p:nvPr>
            <p:ph type="body" idx="6"/>
          </p:nvPr>
        </p:nvSpPr>
        <p:spPr>
          <a:xfrm>
            <a:off x="602235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68"/>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72"/>
        <p:cNvGrpSpPr/>
        <p:nvPr/>
      </p:nvGrpSpPr>
      <p:grpSpPr>
        <a:xfrm>
          <a:off x="0" y="0"/>
          <a:ext cx="0" cy="0"/>
          <a:chOff x="0" y="0"/>
          <a:chExt cx="0" cy="0"/>
        </a:xfrm>
      </p:grpSpPr>
      <p:sp>
        <p:nvSpPr>
          <p:cNvPr id="173" name="Google Shape;173;p42"/>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4" name="Google Shape;174;p42"/>
          <p:cNvSpPr txBox="1">
            <a:spLocks noGrp="1"/>
          </p:cNvSpPr>
          <p:nvPr>
            <p:ph type="body" idx="1"/>
          </p:nvPr>
        </p:nvSpPr>
        <p:spPr>
          <a:xfrm>
            <a:off x="457110" y="1203390"/>
            <a:ext cx="822933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75"/>
        <p:cNvGrpSpPr/>
        <p:nvPr/>
      </p:nvGrpSpPr>
      <p:grpSpPr>
        <a:xfrm>
          <a:off x="0" y="0"/>
          <a:ext cx="0" cy="0"/>
          <a:chOff x="0" y="0"/>
          <a:chExt cx="0" cy="0"/>
        </a:xfrm>
      </p:grpSpPr>
      <p:sp>
        <p:nvSpPr>
          <p:cNvPr id="176" name="Google Shape;176;p43"/>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77" name="Google Shape;177;p43"/>
          <p:cNvSpPr txBox="1">
            <a:spLocks noGrp="1"/>
          </p:cNvSpPr>
          <p:nvPr>
            <p:ph type="body" idx="1"/>
          </p:nvPr>
        </p:nvSpPr>
        <p:spPr>
          <a:xfrm>
            <a:off x="45711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78" name="Google Shape;178;p43"/>
          <p:cNvSpPr txBox="1">
            <a:spLocks noGrp="1"/>
          </p:cNvSpPr>
          <p:nvPr>
            <p:ph type="body" idx="2"/>
          </p:nvPr>
        </p:nvSpPr>
        <p:spPr>
          <a:xfrm>
            <a:off x="467397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79"/>
        <p:cNvGrpSpPr/>
        <p:nvPr/>
      </p:nvGrpSpPr>
      <p:grpSpPr>
        <a:xfrm>
          <a:off x="0" y="0"/>
          <a:ext cx="0" cy="0"/>
          <a:chOff x="0" y="0"/>
          <a:chExt cx="0" cy="0"/>
        </a:xfrm>
      </p:grpSpPr>
      <p:sp>
        <p:nvSpPr>
          <p:cNvPr id="180" name="Google Shape;180;p44"/>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181"/>
        <p:cNvGrpSpPr/>
        <p:nvPr/>
      </p:nvGrpSpPr>
      <p:grpSpPr>
        <a:xfrm>
          <a:off x="0" y="0"/>
          <a:ext cx="0" cy="0"/>
          <a:chOff x="0" y="0"/>
          <a:chExt cx="0" cy="0"/>
        </a:xfrm>
      </p:grpSpPr>
      <p:sp>
        <p:nvSpPr>
          <p:cNvPr id="182" name="Google Shape;182;p45"/>
          <p:cNvSpPr txBox="1">
            <a:spLocks noGrp="1"/>
          </p:cNvSpPr>
          <p:nvPr>
            <p:ph type="subTitle" idx="1"/>
          </p:nvPr>
        </p:nvSpPr>
        <p:spPr>
          <a:xfrm>
            <a:off x="457110" y="205200"/>
            <a:ext cx="8229330" cy="398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4" name="Google Shape;64;p16"/>
          <p:cNvSpPr txBox="1">
            <a:spLocks noGrp="1"/>
          </p:cNvSpPr>
          <p:nvPr>
            <p:ph type="body" idx="1"/>
          </p:nvPr>
        </p:nvSpPr>
        <p:spPr>
          <a:xfrm>
            <a:off x="457110" y="1203390"/>
            <a:ext cx="822933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183"/>
        <p:cNvGrpSpPr/>
        <p:nvPr/>
      </p:nvGrpSpPr>
      <p:grpSpPr>
        <a:xfrm>
          <a:off x="0" y="0"/>
          <a:ext cx="0" cy="0"/>
          <a:chOff x="0" y="0"/>
          <a:chExt cx="0" cy="0"/>
        </a:xfrm>
      </p:grpSpPr>
      <p:sp>
        <p:nvSpPr>
          <p:cNvPr id="184" name="Google Shape;184;p46"/>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85" name="Google Shape;185;p46"/>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86" name="Google Shape;186;p46"/>
          <p:cNvSpPr txBox="1">
            <a:spLocks noGrp="1"/>
          </p:cNvSpPr>
          <p:nvPr>
            <p:ph type="body" idx="2"/>
          </p:nvPr>
        </p:nvSpPr>
        <p:spPr>
          <a:xfrm>
            <a:off x="467397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87" name="Google Shape;187;p46"/>
          <p:cNvSpPr txBox="1">
            <a:spLocks noGrp="1"/>
          </p:cNvSpPr>
          <p:nvPr>
            <p:ph type="body" idx="3"/>
          </p:nvPr>
        </p:nvSpPr>
        <p:spPr>
          <a:xfrm>
            <a:off x="45711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188"/>
        <p:cNvGrpSpPr/>
        <p:nvPr/>
      </p:nvGrpSpPr>
      <p:grpSpPr>
        <a:xfrm>
          <a:off x="0" y="0"/>
          <a:ext cx="0" cy="0"/>
          <a:chOff x="0" y="0"/>
          <a:chExt cx="0" cy="0"/>
        </a:xfrm>
      </p:grpSpPr>
      <p:sp>
        <p:nvSpPr>
          <p:cNvPr id="189" name="Google Shape;189;p47"/>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0" name="Google Shape;190;p47"/>
          <p:cNvSpPr txBox="1">
            <a:spLocks noGrp="1"/>
          </p:cNvSpPr>
          <p:nvPr>
            <p:ph type="body" idx="1"/>
          </p:nvPr>
        </p:nvSpPr>
        <p:spPr>
          <a:xfrm>
            <a:off x="45711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91" name="Google Shape;191;p47"/>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92" name="Google Shape;192;p47"/>
          <p:cNvSpPr txBox="1">
            <a:spLocks noGrp="1"/>
          </p:cNvSpPr>
          <p:nvPr>
            <p:ph type="body" idx="3"/>
          </p:nvPr>
        </p:nvSpPr>
        <p:spPr>
          <a:xfrm>
            <a:off x="467397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193"/>
        <p:cNvGrpSpPr/>
        <p:nvPr/>
      </p:nvGrpSpPr>
      <p:grpSpPr>
        <a:xfrm>
          <a:off x="0" y="0"/>
          <a:ext cx="0" cy="0"/>
          <a:chOff x="0" y="0"/>
          <a:chExt cx="0" cy="0"/>
        </a:xfrm>
      </p:grpSpPr>
      <p:sp>
        <p:nvSpPr>
          <p:cNvPr id="194" name="Google Shape;194;p48"/>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95" name="Google Shape;195;p48"/>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96" name="Google Shape;196;p48"/>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197" name="Google Shape;197;p48"/>
          <p:cNvSpPr txBox="1">
            <a:spLocks noGrp="1"/>
          </p:cNvSpPr>
          <p:nvPr>
            <p:ph type="body" idx="3"/>
          </p:nvPr>
        </p:nvSpPr>
        <p:spPr>
          <a:xfrm>
            <a:off x="457110" y="276156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198"/>
        <p:cNvGrpSpPr/>
        <p:nvPr/>
      </p:nvGrpSpPr>
      <p:grpSpPr>
        <a:xfrm>
          <a:off x="0" y="0"/>
          <a:ext cx="0" cy="0"/>
          <a:chOff x="0" y="0"/>
          <a:chExt cx="0" cy="0"/>
        </a:xfrm>
      </p:grpSpPr>
      <p:sp>
        <p:nvSpPr>
          <p:cNvPr id="199" name="Google Shape;199;p49"/>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0" name="Google Shape;200;p49"/>
          <p:cNvSpPr txBox="1">
            <a:spLocks noGrp="1"/>
          </p:cNvSpPr>
          <p:nvPr>
            <p:ph type="body" idx="1"/>
          </p:nvPr>
        </p:nvSpPr>
        <p:spPr>
          <a:xfrm>
            <a:off x="457110" y="120339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01" name="Google Shape;201;p49"/>
          <p:cNvSpPr txBox="1">
            <a:spLocks noGrp="1"/>
          </p:cNvSpPr>
          <p:nvPr>
            <p:ph type="body" idx="2"/>
          </p:nvPr>
        </p:nvSpPr>
        <p:spPr>
          <a:xfrm>
            <a:off x="457110" y="276156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02"/>
        <p:cNvGrpSpPr/>
        <p:nvPr/>
      </p:nvGrpSpPr>
      <p:grpSpPr>
        <a:xfrm>
          <a:off x="0" y="0"/>
          <a:ext cx="0" cy="0"/>
          <a:chOff x="0" y="0"/>
          <a:chExt cx="0" cy="0"/>
        </a:xfrm>
      </p:grpSpPr>
      <p:sp>
        <p:nvSpPr>
          <p:cNvPr id="203" name="Google Shape;203;p50"/>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04" name="Google Shape;204;p50"/>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05" name="Google Shape;205;p50"/>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06" name="Google Shape;206;p50"/>
          <p:cNvSpPr txBox="1">
            <a:spLocks noGrp="1"/>
          </p:cNvSpPr>
          <p:nvPr>
            <p:ph type="body" idx="3"/>
          </p:nvPr>
        </p:nvSpPr>
        <p:spPr>
          <a:xfrm>
            <a:off x="45711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07" name="Google Shape;207;p50"/>
          <p:cNvSpPr txBox="1">
            <a:spLocks noGrp="1"/>
          </p:cNvSpPr>
          <p:nvPr>
            <p:ph type="body" idx="4"/>
          </p:nvPr>
        </p:nvSpPr>
        <p:spPr>
          <a:xfrm>
            <a:off x="467397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08"/>
        <p:cNvGrpSpPr/>
        <p:nvPr/>
      </p:nvGrpSpPr>
      <p:grpSpPr>
        <a:xfrm>
          <a:off x="0" y="0"/>
          <a:ext cx="0" cy="0"/>
          <a:chOff x="0" y="0"/>
          <a:chExt cx="0" cy="0"/>
        </a:xfrm>
      </p:grpSpPr>
      <p:sp>
        <p:nvSpPr>
          <p:cNvPr id="209" name="Google Shape;209;p51"/>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10" name="Google Shape;210;p51"/>
          <p:cNvSpPr txBox="1">
            <a:spLocks noGrp="1"/>
          </p:cNvSpPr>
          <p:nvPr>
            <p:ph type="body" idx="1"/>
          </p:nvPr>
        </p:nvSpPr>
        <p:spPr>
          <a:xfrm>
            <a:off x="45711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11" name="Google Shape;211;p51"/>
          <p:cNvSpPr txBox="1">
            <a:spLocks noGrp="1"/>
          </p:cNvSpPr>
          <p:nvPr>
            <p:ph type="body" idx="2"/>
          </p:nvPr>
        </p:nvSpPr>
        <p:spPr>
          <a:xfrm>
            <a:off x="323973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12" name="Google Shape;212;p51"/>
          <p:cNvSpPr txBox="1">
            <a:spLocks noGrp="1"/>
          </p:cNvSpPr>
          <p:nvPr>
            <p:ph type="body" idx="3"/>
          </p:nvPr>
        </p:nvSpPr>
        <p:spPr>
          <a:xfrm>
            <a:off x="602235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13" name="Google Shape;213;p51"/>
          <p:cNvSpPr txBox="1">
            <a:spLocks noGrp="1"/>
          </p:cNvSpPr>
          <p:nvPr>
            <p:ph type="body" idx="4"/>
          </p:nvPr>
        </p:nvSpPr>
        <p:spPr>
          <a:xfrm>
            <a:off x="45711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14" name="Google Shape;214;p51"/>
          <p:cNvSpPr txBox="1">
            <a:spLocks noGrp="1"/>
          </p:cNvSpPr>
          <p:nvPr>
            <p:ph type="body" idx="5"/>
          </p:nvPr>
        </p:nvSpPr>
        <p:spPr>
          <a:xfrm>
            <a:off x="323973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15" name="Google Shape;215;p51"/>
          <p:cNvSpPr txBox="1">
            <a:spLocks noGrp="1"/>
          </p:cNvSpPr>
          <p:nvPr>
            <p:ph type="body" idx="6"/>
          </p:nvPr>
        </p:nvSpPr>
        <p:spPr>
          <a:xfrm>
            <a:off x="602235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3"/>
        <p:cNvGrpSpPr/>
        <p:nvPr/>
      </p:nvGrpSpPr>
      <p:grpSpPr>
        <a:xfrm>
          <a:off x="0" y="0"/>
          <a:ext cx="0" cy="0"/>
          <a:chOff x="0" y="0"/>
          <a:chExt cx="0" cy="0"/>
        </a:xfrm>
      </p:grpSpPr>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224"/>
        <p:cNvGrpSpPr/>
        <p:nvPr/>
      </p:nvGrpSpPr>
      <p:grpSpPr>
        <a:xfrm>
          <a:off x="0" y="0"/>
          <a:ext cx="0" cy="0"/>
          <a:chOff x="0" y="0"/>
          <a:chExt cx="0" cy="0"/>
        </a:xfrm>
      </p:grpSpPr>
      <p:sp>
        <p:nvSpPr>
          <p:cNvPr id="225" name="Google Shape;225;p54"/>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6" name="Google Shape;226;p54"/>
          <p:cNvSpPr txBox="1">
            <a:spLocks noGrp="1"/>
          </p:cNvSpPr>
          <p:nvPr>
            <p:ph type="subTitle" idx="1"/>
          </p:nvPr>
        </p:nvSpPr>
        <p:spPr>
          <a:xfrm>
            <a:off x="457110" y="1203390"/>
            <a:ext cx="822933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227"/>
        <p:cNvGrpSpPr/>
        <p:nvPr/>
      </p:nvGrpSpPr>
      <p:grpSpPr>
        <a:xfrm>
          <a:off x="0" y="0"/>
          <a:ext cx="0" cy="0"/>
          <a:chOff x="0" y="0"/>
          <a:chExt cx="0" cy="0"/>
        </a:xfrm>
      </p:grpSpPr>
      <p:sp>
        <p:nvSpPr>
          <p:cNvPr id="228" name="Google Shape;228;p55"/>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29" name="Google Shape;229;p55"/>
          <p:cNvSpPr txBox="1">
            <a:spLocks noGrp="1"/>
          </p:cNvSpPr>
          <p:nvPr>
            <p:ph type="body" idx="1"/>
          </p:nvPr>
        </p:nvSpPr>
        <p:spPr>
          <a:xfrm>
            <a:off x="457110" y="1203390"/>
            <a:ext cx="822933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230"/>
        <p:cNvGrpSpPr/>
        <p:nvPr/>
      </p:nvGrpSpPr>
      <p:grpSpPr>
        <a:xfrm>
          <a:off x="0" y="0"/>
          <a:ext cx="0" cy="0"/>
          <a:chOff x="0" y="0"/>
          <a:chExt cx="0" cy="0"/>
        </a:xfrm>
      </p:grpSpPr>
      <p:sp>
        <p:nvSpPr>
          <p:cNvPr id="231" name="Google Shape;231;p56"/>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32" name="Google Shape;232;p56"/>
          <p:cNvSpPr txBox="1">
            <a:spLocks noGrp="1"/>
          </p:cNvSpPr>
          <p:nvPr>
            <p:ph type="body" idx="1"/>
          </p:nvPr>
        </p:nvSpPr>
        <p:spPr>
          <a:xfrm>
            <a:off x="45711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33" name="Google Shape;233;p56"/>
          <p:cNvSpPr txBox="1">
            <a:spLocks noGrp="1"/>
          </p:cNvSpPr>
          <p:nvPr>
            <p:ph type="body" idx="2"/>
          </p:nvPr>
        </p:nvSpPr>
        <p:spPr>
          <a:xfrm>
            <a:off x="467397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7"/>
          <p:cNvSpPr txBox="1">
            <a:spLocks noGrp="1"/>
          </p:cNvSpPr>
          <p:nvPr>
            <p:ph type="body" idx="1"/>
          </p:nvPr>
        </p:nvSpPr>
        <p:spPr>
          <a:xfrm>
            <a:off x="45711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68" name="Google Shape;68;p17"/>
          <p:cNvSpPr txBox="1">
            <a:spLocks noGrp="1"/>
          </p:cNvSpPr>
          <p:nvPr>
            <p:ph type="body" idx="2"/>
          </p:nvPr>
        </p:nvSpPr>
        <p:spPr>
          <a:xfrm>
            <a:off x="467397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4"/>
        <p:cNvGrpSpPr/>
        <p:nvPr/>
      </p:nvGrpSpPr>
      <p:grpSpPr>
        <a:xfrm>
          <a:off x="0" y="0"/>
          <a:ext cx="0" cy="0"/>
          <a:chOff x="0" y="0"/>
          <a:chExt cx="0" cy="0"/>
        </a:xfrm>
      </p:grpSpPr>
      <p:sp>
        <p:nvSpPr>
          <p:cNvPr id="235" name="Google Shape;235;p57"/>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36"/>
        <p:cNvGrpSpPr/>
        <p:nvPr/>
      </p:nvGrpSpPr>
      <p:grpSpPr>
        <a:xfrm>
          <a:off x="0" y="0"/>
          <a:ext cx="0" cy="0"/>
          <a:chOff x="0" y="0"/>
          <a:chExt cx="0" cy="0"/>
        </a:xfrm>
      </p:grpSpPr>
      <p:sp>
        <p:nvSpPr>
          <p:cNvPr id="237" name="Google Shape;237;p58"/>
          <p:cNvSpPr txBox="1">
            <a:spLocks noGrp="1"/>
          </p:cNvSpPr>
          <p:nvPr>
            <p:ph type="subTitle" idx="1"/>
          </p:nvPr>
        </p:nvSpPr>
        <p:spPr>
          <a:xfrm>
            <a:off x="457110" y="205200"/>
            <a:ext cx="8229330" cy="398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38"/>
        <p:cNvGrpSpPr/>
        <p:nvPr/>
      </p:nvGrpSpPr>
      <p:grpSpPr>
        <a:xfrm>
          <a:off x="0" y="0"/>
          <a:ext cx="0" cy="0"/>
          <a:chOff x="0" y="0"/>
          <a:chExt cx="0" cy="0"/>
        </a:xfrm>
      </p:grpSpPr>
      <p:sp>
        <p:nvSpPr>
          <p:cNvPr id="239" name="Google Shape;239;p59"/>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0" name="Google Shape;240;p59"/>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41" name="Google Shape;241;p59"/>
          <p:cNvSpPr txBox="1">
            <a:spLocks noGrp="1"/>
          </p:cNvSpPr>
          <p:nvPr>
            <p:ph type="body" idx="2"/>
          </p:nvPr>
        </p:nvSpPr>
        <p:spPr>
          <a:xfrm>
            <a:off x="467397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42" name="Google Shape;242;p59"/>
          <p:cNvSpPr txBox="1">
            <a:spLocks noGrp="1"/>
          </p:cNvSpPr>
          <p:nvPr>
            <p:ph type="body" idx="3"/>
          </p:nvPr>
        </p:nvSpPr>
        <p:spPr>
          <a:xfrm>
            <a:off x="45711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43"/>
        <p:cNvGrpSpPr/>
        <p:nvPr/>
      </p:nvGrpSpPr>
      <p:grpSpPr>
        <a:xfrm>
          <a:off x="0" y="0"/>
          <a:ext cx="0" cy="0"/>
          <a:chOff x="0" y="0"/>
          <a:chExt cx="0" cy="0"/>
        </a:xfrm>
      </p:grpSpPr>
      <p:sp>
        <p:nvSpPr>
          <p:cNvPr id="244" name="Google Shape;244;p60"/>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45" name="Google Shape;245;p60"/>
          <p:cNvSpPr txBox="1">
            <a:spLocks noGrp="1"/>
          </p:cNvSpPr>
          <p:nvPr>
            <p:ph type="body" idx="1"/>
          </p:nvPr>
        </p:nvSpPr>
        <p:spPr>
          <a:xfrm>
            <a:off x="45711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46" name="Google Shape;246;p60"/>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47" name="Google Shape;247;p60"/>
          <p:cNvSpPr txBox="1">
            <a:spLocks noGrp="1"/>
          </p:cNvSpPr>
          <p:nvPr>
            <p:ph type="body" idx="3"/>
          </p:nvPr>
        </p:nvSpPr>
        <p:spPr>
          <a:xfrm>
            <a:off x="467397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248"/>
        <p:cNvGrpSpPr/>
        <p:nvPr/>
      </p:nvGrpSpPr>
      <p:grpSpPr>
        <a:xfrm>
          <a:off x="0" y="0"/>
          <a:ext cx="0" cy="0"/>
          <a:chOff x="0" y="0"/>
          <a:chExt cx="0" cy="0"/>
        </a:xfrm>
      </p:grpSpPr>
      <p:sp>
        <p:nvSpPr>
          <p:cNvPr id="249" name="Google Shape;249;p61"/>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0" name="Google Shape;250;p61"/>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51" name="Google Shape;251;p61"/>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52" name="Google Shape;252;p61"/>
          <p:cNvSpPr txBox="1">
            <a:spLocks noGrp="1"/>
          </p:cNvSpPr>
          <p:nvPr>
            <p:ph type="body" idx="3"/>
          </p:nvPr>
        </p:nvSpPr>
        <p:spPr>
          <a:xfrm>
            <a:off x="457110" y="276156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253"/>
        <p:cNvGrpSpPr/>
        <p:nvPr/>
      </p:nvGrpSpPr>
      <p:grpSpPr>
        <a:xfrm>
          <a:off x="0" y="0"/>
          <a:ext cx="0" cy="0"/>
          <a:chOff x="0" y="0"/>
          <a:chExt cx="0" cy="0"/>
        </a:xfrm>
      </p:grpSpPr>
      <p:sp>
        <p:nvSpPr>
          <p:cNvPr id="254" name="Google Shape;254;p62"/>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5" name="Google Shape;255;p62"/>
          <p:cNvSpPr txBox="1">
            <a:spLocks noGrp="1"/>
          </p:cNvSpPr>
          <p:nvPr>
            <p:ph type="body" idx="1"/>
          </p:nvPr>
        </p:nvSpPr>
        <p:spPr>
          <a:xfrm>
            <a:off x="457110" y="120339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56" name="Google Shape;256;p62"/>
          <p:cNvSpPr txBox="1">
            <a:spLocks noGrp="1"/>
          </p:cNvSpPr>
          <p:nvPr>
            <p:ph type="body" idx="2"/>
          </p:nvPr>
        </p:nvSpPr>
        <p:spPr>
          <a:xfrm>
            <a:off x="457110" y="276156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257"/>
        <p:cNvGrpSpPr/>
        <p:nvPr/>
      </p:nvGrpSpPr>
      <p:grpSpPr>
        <a:xfrm>
          <a:off x="0" y="0"/>
          <a:ext cx="0" cy="0"/>
          <a:chOff x="0" y="0"/>
          <a:chExt cx="0" cy="0"/>
        </a:xfrm>
      </p:grpSpPr>
      <p:sp>
        <p:nvSpPr>
          <p:cNvPr id="258" name="Google Shape;258;p63"/>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59" name="Google Shape;259;p63"/>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60" name="Google Shape;260;p63"/>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61" name="Google Shape;261;p63"/>
          <p:cNvSpPr txBox="1">
            <a:spLocks noGrp="1"/>
          </p:cNvSpPr>
          <p:nvPr>
            <p:ph type="body" idx="3"/>
          </p:nvPr>
        </p:nvSpPr>
        <p:spPr>
          <a:xfrm>
            <a:off x="45711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62" name="Google Shape;262;p63"/>
          <p:cNvSpPr txBox="1">
            <a:spLocks noGrp="1"/>
          </p:cNvSpPr>
          <p:nvPr>
            <p:ph type="body" idx="4"/>
          </p:nvPr>
        </p:nvSpPr>
        <p:spPr>
          <a:xfrm>
            <a:off x="467397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263"/>
        <p:cNvGrpSpPr/>
        <p:nvPr/>
      </p:nvGrpSpPr>
      <p:grpSpPr>
        <a:xfrm>
          <a:off x="0" y="0"/>
          <a:ext cx="0" cy="0"/>
          <a:chOff x="0" y="0"/>
          <a:chExt cx="0" cy="0"/>
        </a:xfrm>
      </p:grpSpPr>
      <p:sp>
        <p:nvSpPr>
          <p:cNvPr id="264" name="Google Shape;264;p64"/>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265" name="Google Shape;265;p64"/>
          <p:cNvSpPr txBox="1">
            <a:spLocks noGrp="1"/>
          </p:cNvSpPr>
          <p:nvPr>
            <p:ph type="body" idx="1"/>
          </p:nvPr>
        </p:nvSpPr>
        <p:spPr>
          <a:xfrm>
            <a:off x="45711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66" name="Google Shape;266;p64"/>
          <p:cNvSpPr txBox="1">
            <a:spLocks noGrp="1"/>
          </p:cNvSpPr>
          <p:nvPr>
            <p:ph type="body" idx="2"/>
          </p:nvPr>
        </p:nvSpPr>
        <p:spPr>
          <a:xfrm>
            <a:off x="323973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67" name="Google Shape;267;p64"/>
          <p:cNvSpPr txBox="1">
            <a:spLocks noGrp="1"/>
          </p:cNvSpPr>
          <p:nvPr>
            <p:ph type="body" idx="3"/>
          </p:nvPr>
        </p:nvSpPr>
        <p:spPr>
          <a:xfrm>
            <a:off x="6022350" y="120339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68" name="Google Shape;268;p64"/>
          <p:cNvSpPr txBox="1">
            <a:spLocks noGrp="1"/>
          </p:cNvSpPr>
          <p:nvPr>
            <p:ph type="body" idx="4"/>
          </p:nvPr>
        </p:nvSpPr>
        <p:spPr>
          <a:xfrm>
            <a:off x="45711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69" name="Google Shape;269;p64"/>
          <p:cNvSpPr txBox="1">
            <a:spLocks noGrp="1"/>
          </p:cNvSpPr>
          <p:nvPr>
            <p:ph type="body" idx="5"/>
          </p:nvPr>
        </p:nvSpPr>
        <p:spPr>
          <a:xfrm>
            <a:off x="323973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270" name="Google Shape;270;p64"/>
          <p:cNvSpPr txBox="1">
            <a:spLocks noGrp="1"/>
          </p:cNvSpPr>
          <p:nvPr>
            <p:ph type="body" idx="6"/>
          </p:nvPr>
        </p:nvSpPr>
        <p:spPr>
          <a:xfrm>
            <a:off x="6022350" y="2761560"/>
            <a:ext cx="264978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
        <p:cNvGrpSpPr/>
        <p:nvPr/>
      </p:nvGrpSpPr>
      <p:grpSpPr>
        <a:xfrm>
          <a:off x="0" y="0"/>
          <a:ext cx="0" cy="0"/>
          <a:chOff x="0" y="0"/>
          <a:chExt cx="0" cy="0"/>
        </a:xfrm>
      </p:grpSpPr>
      <p:sp>
        <p:nvSpPr>
          <p:cNvPr id="70" name="Google Shape;70;p18"/>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71"/>
        <p:cNvGrpSpPr/>
        <p:nvPr/>
      </p:nvGrpSpPr>
      <p:grpSpPr>
        <a:xfrm>
          <a:off x="0" y="0"/>
          <a:ext cx="0" cy="0"/>
          <a:chOff x="0" y="0"/>
          <a:chExt cx="0" cy="0"/>
        </a:xfrm>
      </p:grpSpPr>
      <p:sp>
        <p:nvSpPr>
          <p:cNvPr id="72" name="Google Shape;72;p19"/>
          <p:cNvSpPr txBox="1">
            <a:spLocks noGrp="1"/>
          </p:cNvSpPr>
          <p:nvPr>
            <p:ph type="subTitle" idx="1"/>
          </p:nvPr>
        </p:nvSpPr>
        <p:spPr>
          <a:xfrm>
            <a:off x="457110" y="205200"/>
            <a:ext cx="8229330" cy="398088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73"/>
        <p:cNvGrpSpPr/>
        <p:nvPr/>
      </p:nvGrpSpPr>
      <p:grpSpPr>
        <a:xfrm>
          <a:off x="0" y="0"/>
          <a:ext cx="0" cy="0"/>
          <a:chOff x="0" y="0"/>
          <a:chExt cx="0" cy="0"/>
        </a:xfrm>
      </p:grpSpPr>
      <p:sp>
        <p:nvSpPr>
          <p:cNvPr id="74" name="Google Shape;74;p20"/>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5" name="Google Shape;75;p20"/>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76" name="Google Shape;76;p20"/>
          <p:cNvSpPr txBox="1">
            <a:spLocks noGrp="1"/>
          </p:cNvSpPr>
          <p:nvPr>
            <p:ph type="body" idx="2"/>
          </p:nvPr>
        </p:nvSpPr>
        <p:spPr>
          <a:xfrm>
            <a:off x="467397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77" name="Google Shape;77;p20"/>
          <p:cNvSpPr txBox="1">
            <a:spLocks noGrp="1"/>
          </p:cNvSpPr>
          <p:nvPr>
            <p:ph type="body" idx="3"/>
          </p:nvPr>
        </p:nvSpPr>
        <p:spPr>
          <a:xfrm>
            <a:off x="45711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78"/>
        <p:cNvGrpSpPr/>
        <p:nvPr/>
      </p:nvGrpSpPr>
      <p:grpSpPr>
        <a:xfrm>
          <a:off x="0" y="0"/>
          <a:ext cx="0" cy="0"/>
          <a:chOff x="0" y="0"/>
          <a:chExt cx="0" cy="0"/>
        </a:xfrm>
      </p:grpSpPr>
      <p:sp>
        <p:nvSpPr>
          <p:cNvPr id="79" name="Google Shape;79;p21"/>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0" name="Google Shape;80;p21"/>
          <p:cNvSpPr txBox="1">
            <a:spLocks noGrp="1"/>
          </p:cNvSpPr>
          <p:nvPr>
            <p:ph type="body" idx="1"/>
          </p:nvPr>
        </p:nvSpPr>
        <p:spPr>
          <a:xfrm>
            <a:off x="457110" y="1203390"/>
            <a:ext cx="401571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81" name="Google Shape;81;p21"/>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82" name="Google Shape;82;p21"/>
          <p:cNvSpPr txBox="1">
            <a:spLocks noGrp="1"/>
          </p:cNvSpPr>
          <p:nvPr>
            <p:ph type="body" idx="3"/>
          </p:nvPr>
        </p:nvSpPr>
        <p:spPr>
          <a:xfrm>
            <a:off x="4673970" y="276156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83"/>
        <p:cNvGrpSpPr/>
        <p:nvPr/>
      </p:nvGrpSpPr>
      <p:grpSpPr>
        <a:xfrm>
          <a:off x="0" y="0"/>
          <a:ext cx="0" cy="0"/>
          <a:chOff x="0" y="0"/>
          <a:chExt cx="0" cy="0"/>
        </a:xfrm>
      </p:grpSpPr>
      <p:sp>
        <p:nvSpPr>
          <p:cNvPr id="84" name="Google Shape;84;p22"/>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5" name="Google Shape;85;p22"/>
          <p:cNvSpPr txBox="1">
            <a:spLocks noGrp="1"/>
          </p:cNvSpPr>
          <p:nvPr>
            <p:ph type="body" idx="1"/>
          </p:nvPr>
        </p:nvSpPr>
        <p:spPr>
          <a:xfrm>
            <a:off x="45711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86" name="Google Shape;86;p22"/>
          <p:cNvSpPr txBox="1">
            <a:spLocks noGrp="1"/>
          </p:cNvSpPr>
          <p:nvPr>
            <p:ph type="body" idx="2"/>
          </p:nvPr>
        </p:nvSpPr>
        <p:spPr>
          <a:xfrm>
            <a:off x="4673970" y="1203390"/>
            <a:ext cx="401571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
        <p:nvSpPr>
          <p:cNvPr id="87" name="Google Shape;87;p22"/>
          <p:cNvSpPr txBox="1">
            <a:spLocks noGrp="1"/>
          </p:cNvSpPr>
          <p:nvPr>
            <p:ph type="body" idx="3"/>
          </p:nvPr>
        </p:nvSpPr>
        <p:spPr>
          <a:xfrm>
            <a:off x="457110" y="2761560"/>
            <a:ext cx="8229330" cy="142263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100"/>
              <a:buNone/>
              <a:defRPr/>
            </a:lvl1pPr>
            <a:lvl2pPr marL="914400" lvl="1" indent="-228600" algn="l">
              <a:spcBef>
                <a:spcPts val="0"/>
              </a:spcBef>
              <a:spcAft>
                <a:spcPts val="0"/>
              </a:spcAft>
              <a:buSzPts val="1100"/>
              <a:buNone/>
              <a:defRPr/>
            </a:lvl2pPr>
            <a:lvl3pPr marL="1371600" lvl="2" indent="-228600" algn="l">
              <a:spcBef>
                <a:spcPts val="0"/>
              </a:spcBef>
              <a:spcAft>
                <a:spcPts val="0"/>
              </a:spcAft>
              <a:buSzPts val="1100"/>
              <a:buNone/>
              <a:defRPr/>
            </a:lvl3pPr>
            <a:lvl4pPr marL="1828800" lvl="3" indent="-228600" algn="l">
              <a:spcBef>
                <a:spcPts val="0"/>
              </a:spcBef>
              <a:spcAft>
                <a:spcPts val="0"/>
              </a:spcAft>
              <a:buSzPts val="1100"/>
              <a:buNone/>
              <a:defRPr/>
            </a:lvl4pPr>
            <a:lvl5pPr marL="2286000" lvl="4" indent="-228600" algn="l">
              <a:spcBef>
                <a:spcPts val="0"/>
              </a:spcBef>
              <a:spcAft>
                <a:spcPts val="0"/>
              </a:spcAft>
              <a:buSzPts val="1100"/>
              <a:buNone/>
              <a:defRPr/>
            </a:lvl5pPr>
            <a:lvl6pPr marL="2743200" lvl="5" indent="-228600" algn="l">
              <a:spcBef>
                <a:spcPts val="0"/>
              </a:spcBef>
              <a:spcAft>
                <a:spcPts val="0"/>
              </a:spcAft>
              <a:buSzPts val="1100"/>
              <a:buNone/>
              <a:defRPr/>
            </a:lvl6pPr>
            <a:lvl7pPr marL="3200400" lvl="6" indent="-228600" algn="l">
              <a:spcBef>
                <a:spcPts val="0"/>
              </a:spcBef>
              <a:spcAft>
                <a:spcPts val="0"/>
              </a:spcAft>
              <a:buSzPts val="1100"/>
              <a:buNone/>
              <a:defRPr/>
            </a:lvl7pPr>
            <a:lvl8pPr marL="3657600" lvl="7" indent="-228600" algn="l">
              <a:spcBef>
                <a:spcPts val="0"/>
              </a:spcBef>
              <a:spcAft>
                <a:spcPts val="0"/>
              </a:spcAft>
              <a:buSzPts val="1100"/>
              <a:buNone/>
              <a:defRPr/>
            </a:lvl8pPr>
            <a:lvl9pPr marL="4114800" lvl="8" indent="-228600" algn="l">
              <a:spcBef>
                <a:spcPts val="0"/>
              </a:spcBef>
              <a:spcAft>
                <a:spcPts val="0"/>
              </a:spcAft>
              <a:buSzPts val="1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2.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1.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2.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2.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
        <p:cNvGrpSpPr/>
        <p:nvPr/>
      </p:nvGrpSpPr>
      <p:grpSpPr>
        <a:xfrm>
          <a:off x="0" y="0"/>
          <a:ext cx="0" cy="0"/>
          <a:chOff x="0" y="0"/>
          <a:chExt cx="0" cy="0"/>
        </a:xfrm>
      </p:grpSpPr>
      <p:sp>
        <p:nvSpPr>
          <p:cNvPr id="51" name="Google Shape;51;p13"/>
          <p:cNvSpPr/>
          <p:nvPr/>
        </p:nvSpPr>
        <p:spPr>
          <a:xfrm>
            <a:off x="0" y="4556250"/>
            <a:ext cx="9143820" cy="585900"/>
          </a:xfrm>
          <a:prstGeom prst="rect">
            <a:avLst/>
          </a:prstGeom>
          <a:solidFill>
            <a:srgbClr val="AEAEAE"/>
          </a:solidFill>
          <a:ln>
            <a:noFill/>
          </a:ln>
          <a:effectLst>
            <a:outerShdw blurRad="40000" dist="23040" dir="5400000" rotWithShape="0">
              <a:srgbClr val="000000">
                <a:alpha val="34901"/>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2" name="Google Shape;52;p13"/>
          <p:cNvSpPr/>
          <p:nvPr/>
        </p:nvSpPr>
        <p:spPr>
          <a:xfrm rot="10800000" flipH="1">
            <a:off x="0" y="4555980"/>
            <a:ext cx="9143820" cy="37800"/>
          </a:xfrm>
          <a:prstGeom prst="rect">
            <a:avLst/>
          </a:prstGeom>
          <a:solidFill>
            <a:srgbClr val="002661"/>
          </a:solidFill>
          <a:ln>
            <a:noFill/>
          </a:ln>
          <a:effectLst>
            <a:outerShdw blurRad="40000" dist="20160" dir="5400000" rotWithShape="0">
              <a:srgbClr val="000000">
                <a:alpha val="37647"/>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53" name="Google Shape;53;p13"/>
          <p:cNvPicPr preferRelativeResize="0"/>
          <p:nvPr/>
        </p:nvPicPr>
        <p:blipFill rotWithShape="1">
          <a:blip r:embed="rId14">
            <a:alphaModFix/>
          </a:blip>
          <a:srcRect/>
          <a:stretch/>
        </p:blipFill>
        <p:spPr>
          <a:xfrm>
            <a:off x="7655310" y="4596480"/>
            <a:ext cx="1414260" cy="316980"/>
          </a:xfrm>
          <a:prstGeom prst="rect">
            <a:avLst/>
          </a:prstGeom>
          <a:noFill/>
          <a:ln>
            <a:noFill/>
          </a:ln>
        </p:spPr>
      </p:pic>
      <p:pic>
        <p:nvPicPr>
          <p:cNvPr id="54" name="Google Shape;54;p13"/>
          <p:cNvPicPr preferRelativeResize="0"/>
          <p:nvPr/>
        </p:nvPicPr>
        <p:blipFill rotWithShape="1">
          <a:blip r:embed="rId15">
            <a:alphaModFix/>
          </a:blip>
          <a:srcRect/>
          <a:stretch/>
        </p:blipFill>
        <p:spPr>
          <a:xfrm>
            <a:off x="146340" y="4594320"/>
            <a:ext cx="721440" cy="299700"/>
          </a:xfrm>
          <a:prstGeom prst="rect">
            <a:avLst/>
          </a:prstGeom>
          <a:noFill/>
          <a:ln>
            <a:noFill/>
          </a:ln>
        </p:spPr>
      </p:pic>
      <p:sp>
        <p:nvSpPr>
          <p:cNvPr id="55" name="Google Shape;55;p13"/>
          <p:cNvSpPr txBox="1">
            <a:spLocks noGrp="1"/>
          </p:cNvSpPr>
          <p:nvPr>
            <p:ph type="title"/>
          </p:nvPr>
        </p:nvSpPr>
        <p:spPr>
          <a:xfrm>
            <a:off x="457110" y="1157220"/>
            <a:ext cx="8229330" cy="428490"/>
          </a:xfrm>
          <a:prstGeom prst="rect">
            <a:avLst/>
          </a:prstGeom>
          <a:noFill/>
          <a:ln>
            <a:noFill/>
          </a:ln>
        </p:spPr>
        <p:txBody>
          <a:bodyPr spcFirstLastPara="1" wrap="square" lIns="67500" tIns="33750" rIns="67500" bIns="33750" anchor="t" anchorCtr="0">
            <a:noAutofit/>
          </a:bodyPr>
          <a:lstStyle>
            <a:lvl1pPr marR="0" lvl="0" algn="l" rtl="0">
              <a:spcBef>
                <a:spcPts val="0"/>
              </a:spcBef>
              <a:spcAft>
                <a:spcPts val="0"/>
              </a:spcAft>
              <a:buSzPts val="1100"/>
              <a:buNone/>
              <a:defRPr sz="1400" b="0" i="0" u="none" strike="noStrike" cap="none"/>
            </a:lvl1pPr>
            <a:lvl2pPr marR="0" lvl="1" algn="l" rtl="0">
              <a:spcBef>
                <a:spcPts val="0"/>
              </a:spcBef>
              <a:spcAft>
                <a:spcPts val="0"/>
              </a:spcAft>
              <a:buSzPts val="1100"/>
              <a:buNone/>
              <a:defRPr sz="1400" b="0" i="0" u="none" strike="noStrike" cap="none"/>
            </a:lvl2pPr>
            <a:lvl3pPr marR="0" lvl="2" algn="l" rtl="0">
              <a:spcBef>
                <a:spcPts val="0"/>
              </a:spcBef>
              <a:spcAft>
                <a:spcPts val="0"/>
              </a:spcAft>
              <a:buSzPts val="1100"/>
              <a:buNone/>
              <a:defRPr sz="1400" b="0" i="0" u="none" strike="noStrike" cap="none"/>
            </a:lvl3pPr>
            <a:lvl4pPr marR="0" lvl="3" algn="l" rtl="0">
              <a:spcBef>
                <a:spcPts val="0"/>
              </a:spcBef>
              <a:spcAft>
                <a:spcPts val="0"/>
              </a:spcAft>
              <a:buSzPts val="1100"/>
              <a:buNone/>
              <a:defRPr sz="1400" b="0" i="0" u="none" strike="noStrike" cap="none"/>
            </a:lvl4pPr>
            <a:lvl5pPr marR="0" lvl="4" algn="l" rtl="0">
              <a:spcBef>
                <a:spcPts val="0"/>
              </a:spcBef>
              <a:spcAft>
                <a:spcPts val="0"/>
              </a:spcAft>
              <a:buSzPts val="1100"/>
              <a:buNone/>
              <a:defRPr sz="1400" b="0" i="0" u="none" strike="noStrike" cap="none"/>
            </a:lvl5pPr>
            <a:lvl6pPr marR="0" lvl="5" algn="l" rtl="0">
              <a:spcBef>
                <a:spcPts val="0"/>
              </a:spcBef>
              <a:spcAft>
                <a:spcPts val="0"/>
              </a:spcAft>
              <a:buSzPts val="1100"/>
              <a:buNone/>
              <a:defRPr sz="1400" b="0" i="0" u="none" strike="noStrike" cap="none"/>
            </a:lvl6pPr>
            <a:lvl7pPr marR="0" lvl="6" algn="l" rtl="0">
              <a:spcBef>
                <a:spcPts val="0"/>
              </a:spcBef>
              <a:spcAft>
                <a:spcPts val="0"/>
              </a:spcAft>
              <a:buSzPts val="1100"/>
              <a:buNone/>
              <a:defRPr sz="1400" b="0" i="0" u="none" strike="noStrike" cap="none"/>
            </a:lvl7pPr>
            <a:lvl8pPr marR="0" lvl="7" algn="l" rtl="0">
              <a:spcBef>
                <a:spcPts val="0"/>
              </a:spcBef>
              <a:spcAft>
                <a:spcPts val="0"/>
              </a:spcAft>
              <a:buSzPts val="1100"/>
              <a:buNone/>
              <a:defRPr sz="1400" b="0" i="0" u="none" strike="noStrike" cap="none"/>
            </a:lvl8pPr>
            <a:lvl9pPr marR="0" lvl="8" algn="l" rtl="0">
              <a:spcBef>
                <a:spcPts val="0"/>
              </a:spcBef>
              <a:spcAft>
                <a:spcPts val="0"/>
              </a:spcAft>
              <a:buSzPts val="1100"/>
              <a:buNone/>
              <a:defRPr sz="1400" b="0" i="0" u="none" strike="noStrike" cap="none"/>
            </a:lvl9pPr>
          </a:lstStyle>
          <a:p>
            <a:endParaRPr/>
          </a:p>
        </p:txBody>
      </p:sp>
      <p:sp>
        <p:nvSpPr>
          <p:cNvPr id="56" name="Google Shape;56;p13"/>
          <p:cNvSpPr txBox="1">
            <a:spLocks noGrp="1"/>
          </p:cNvSpPr>
          <p:nvPr>
            <p:ph type="body" idx="1"/>
          </p:nvPr>
        </p:nvSpPr>
        <p:spPr>
          <a:xfrm>
            <a:off x="457110" y="1928340"/>
            <a:ext cx="8229330" cy="485460"/>
          </a:xfrm>
          <a:prstGeom prst="rect">
            <a:avLst/>
          </a:prstGeom>
          <a:noFill/>
          <a:ln>
            <a:noFill/>
          </a:ln>
        </p:spPr>
        <p:txBody>
          <a:bodyPr spcFirstLastPara="1" wrap="square" lIns="67500" tIns="33750" rIns="67500" bIns="33750" anchor="t" anchorCtr="0">
            <a:noAutofit/>
          </a:bodyPr>
          <a:lstStyle>
            <a:lvl1pPr marL="457200" marR="0" lvl="0" indent="-228600" algn="l" rtl="0">
              <a:spcBef>
                <a:spcPts val="0"/>
              </a:spcBef>
              <a:spcAft>
                <a:spcPts val="0"/>
              </a:spcAft>
              <a:buSzPts val="1100"/>
              <a:buNone/>
              <a:defRPr sz="1400" b="0" i="0" u="none" strike="noStrike" cap="none"/>
            </a:lvl1pPr>
            <a:lvl2pPr marL="914400" marR="0" lvl="1" indent="-228600" algn="l" rtl="0">
              <a:spcBef>
                <a:spcPts val="0"/>
              </a:spcBef>
              <a:spcAft>
                <a:spcPts val="0"/>
              </a:spcAft>
              <a:buSzPts val="1100"/>
              <a:buNone/>
              <a:defRPr sz="1400" b="0" i="0" u="none" strike="noStrike" cap="none"/>
            </a:lvl2pPr>
            <a:lvl3pPr marL="1371600" marR="0" lvl="2" indent="-228600" algn="l" rtl="0">
              <a:spcBef>
                <a:spcPts val="0"/>
              </a:spcBef>
              <a:spcAft>
                <a:spcPts val="0"/>
              </a:spcAft>
              <a:buSzPts val="1100"/>
              <a:buNone/>
              <a:defRPr sz="1400" b="0" i="0" u="none" strike="noStrike" cap="none"/>
            </a:lvl3pPr>
            <a:lvl4pPr marL="1828800" marR="0" lvl="3" indent="-228600" algn="l" rtl="0">
              <a:spcBef>
                <a:spcPts val="0"/>
              </a:spcBef>
              <a:spcAft>
                <a:spcPts val="0"/>
              </a:spcAft>
              <a:buSzPts val="1100"/>
              <a:buNone/>
              <a:defRPr sz="1400" b="0" i="0" u="none" strike="noStrike" cap="none"/>
            </a:lvl4pPr>
            <a:lvl5pPr marL="2286000" marR="0" lvl="4" indent="-228600" algn="l" rtl="0">
              <a:spcBef>
                <a:spcPts val="0"/>
              </a:spcBef>
              <a:spcAft>
                <a:spcPts val="0"/>
              </a:spcAft>
              <a:buSzPts val="1100"/>
              <a:buNone/>
              <a:defRPr sz="1400" b="0" i="0" u="none" strike="noStrike" cap="none"/>
            </a:lvl5pPr>
            <a:lvl6pPr marL="2743200" marR="0" lvl="5" indent="-228600" algn="l" rtl="0">
              <a:spcBef>
                <a:spcPts val="0"/>
              </a:spcBef>
              <a:spcAft>
                <a:spcPts val="0"/>
              </a:spcAft>
              <a:buSzPts val="1100"/>
              <a:buNone/>
              <a:defRPr sz="1400" b="0" i="0" u="none" strike="noStrike" cap="none"/>
            </a:lvl6pPr>
            <a:lvl7pPr marL="3200400" marR="0" lvl="6" indent="-228600" algn="l" rtl="0">
              <a:spcBef>
                <a:spcPts val="0"/>
              </a:spcBef>
              <a:spcAft>
                <a:spcPts val="0"/>
              </a:spcAft>
              <a:buSzPts val="1100"/>
              <a:buNone/>
              <a:defRPr sz="1400" b="0" i="0" u="none" strike="noStrike" cap="none"/>
            </a:lvl7pPr>
            <a:lvl8pPr marL="3657600" marR="0" lvl="7" indent="-228600" algn="l" rtl="0">
              <a:spcBef>
                <a:spcPts val="0"/>
              </a:spcBef>
              <a:spcAft>
                <a:spcPts val="0"/>
              </a:spcAft>
              <a:buSzPts val="1100"/>
              <a:buNone/>
              <a:defRPr sz="1400" b="0" i="0" u="none" strike="noStrike" cap="none"/>
            </a:lvl8pPr>
            <a:lvl9pPr marL="4114800" marR="0" lvl="8" indent="-228600" algn="l" rtl="0">
              <a:spcBef>
                <a:spcPts val="0"/>
              </a:spcBef>
              <a:spcAft>
                <a:spcPts val="0"/>
              </a:spcAft>
              <a:buSzPts val="1100"/>
              <a:buNone/>
              <a:defRPr sz="1400" b="0" i="0" u="none" strike="noStrike" cap="none"/>
            </a:lvl9pPr>
          </a:lstStyle>
          <a:p>
            <a:endParaRPr/>
          </a:p>
        </p:txBody>
      </p:sp>
      <p:sp>
        <p:nvSpPr>
          <p:cNvPr id="57" name="Google Shape;57;p13"/>
          <p:cNvSpPr txBox="1">
            <a:spLocks noGrp="1"/>
          </p:cNvSpPr>
          <p:nvPr>
            <p:ph type="body" idx="2"/>
          </p:nvPr>
        </p:nvSpPr>
        <p:spPr>
          <a:xfrm>
            <a:off x="457110" y="3198420"/>
            <a:ext cx="8229330" cy="399870"/>
          </a:xfrm>
          <a:prstGeom prst="rect">
            <a:avLst/>
          </a:prstGeom>
          <a:noFill/>
          <a:ln>
            <a:noFill/>
          </a:ln>
        </p:spPr>
        <p:txBody>
          <a:bodyPr spcFirstLastPara="1" wrap="square" lIns="67500" tIns="33750" rIns="67500" bIns="33750" anchor="t" anchorCtr="0">
            <a:noAutofit/>
          </a:bodyPr>
          <a:lstStyle>
            <a:lvl1pPr marL="457200" marR="0" lvl="0" indent="-228600" algn="l" rtl="0">
              <a:spcBef>
                <a:spcPts val="0"/>
              </a:spcBef>
              <a:spcAft>
                <a:spcPts val="0"/>
              </a:spcAft>
              <a:buSzPts val="1100"/>
              <a:buNone/>
              <a:defRPr sz="1400" b="0" i="0" u="none" strike="noStrike" cap="none"/>
            </a:lvl1pPr>
            <a:lvl2pPr marL="914400" marR="0" lvl="1" indent="-228600" algn="l" rtl="0">
              <a:spcBef>
                <a:spcPts val="0"/>
              </a:spcBef>
              <a:spcAft>
                <a:spcPts val="0"/>
              </a:spcAft>
              <a:buSzPts val="1100"/>
              <a:buNone/>
              <a:defRPr sz="1400" b="0" i="0" u="none" strike="noStrike" cap="none"/>
            </a:lvl2pPr>
            <a:lvl3pPr marL="1371600" marR="0" lvl="2" indent="-228600" algn="l" rtl="0">
              <a:spcBef>
                <a:spcPts val="0"/>
              </a:spcBef>
              <a:spcAft>
                <a:spcPts val="0"/>
              </a:spcAft>
              <a:buSzPts val="1100"/>
              <a:buNone/>
              <a:defRPr sz="1400" b="0" i="0" u="none" strike="noStrike" cap="none"/>
            </a:lvl3pPr>
            <a:lvl4pPr marL="1828800" marR="0" lvl="3" indent="-228600" algn="l" rtl="0">
              <a:spcBef>
                <a:spcPts val="0"/>
              </a:spcBef>
              <a:spcAft>
                <a:spcPts val="0"/>
              </a:spcAft>
              <a:buSzPts val="1100"/>
              <a:buNone/>
              <a:defRPr sz="1400" b="0" i="0" u="none" strike="noStrike" cap="none"/>
            </a:lvl4pPr>
            <a:lvl5pPr marL="2286000" marR="0" lvl="4" indent="-228600" algn="l" rtl="0">
              <a:spcBef>
                <a:spcPts val="0"/>
              </a:spcBef>
              <a:spcAft>
                <a:spcPts val="0"/>
              </a:spcAft>
              <a:buSzPts val="1100"/>
              <a:buNone/>
              <a:defRPr sz="1400" b="0" i="0" u="none" strike="noStrike" cap="none"/>
            </a:lvl5pPr>
            <a:lvl6pPr marL="2743200" marR="0" lvl="5" indent="-228600" algn="l" rtl="0">
              <a:spcBef>
                <a:spcPts val="0"/>
              </a:spcBef>
              <a:spcAft>
                <a:spcPts val="0"/>
              </a:spcAft>
              <a:buSzPts val="1100"/>
              <a:buNone/>
              <a:defRPr sz="1400" b="0" i="0" u="none" strike="noStrike" cap="none"/>
            </a:lvl6pPr>
            <a:lvl7pPr marL="3200400" marR="0" lvl="6" indent="-228600" algn="l" rtl="0">
              <a:spcBef>
                <a:spcPts val="0"/>
              </a:spcBef>
              <a:spcAft>
                <a:spcPts val="0"/>
              </a:spcAft>
              <a:buSzPts val="1100"/>
              <a:buNone/>
              <a:defRPr sz="1400" b="0" i="0" u="none" strike="noStrike" cap="none"/>
            </a:lvl7pPr>
            <a:lvl8pPr marL="3657600" marR="0" lvl="7" indent="-228600" algn="l" rtl="0">
              <a:spcBef>
                <a:spcPts val="0"/>
              </a:spcBef>
              <a:spcAft>
                <a:spcPts val="0"/>
              </a:spcAft>
              <a:buSzPts val="1100"/>
              <a:buNone/>
              <a:defRPr sz="1400" b="0" i="0" u="none" strike="noStrike" cap="none"/>
            </a:lvl8pPr>
            <a:lvl9pPr marL="4114800" marR="0" lvl="8" indent="-228600" algn="l" rtl="0">
              <a:spcBef>
                <a:spcPts val="0"/>
              </a:spcBef>
              <a:spcAft>
                <a:spcPts val="0"/>
              </a:spcAft>
              <a:buSzPts val="1100"/>
              <a:buNone/>
              <a:defRPr sz="14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
        <p:cNvGrpSpPr/>
        <p:nvPr/>
      </p:nvGrpSpPr>
      <p:grpSpPr>
        <a:xfrm>
          <a:off x="0" y="0"/>
          <a:ext cx="0" cy="0"/>
          <a:chOff x="0" y="0"/>
          <a:chExt cx="0" cy="0"/>
        </a:xfrm>
      </p:grpSpPr>
      <p:sp>
        <p:nvSpPr>
          <p:cNvPr id="107" name="Google Shape;107;p26"/>
          <p:cNvSpPr/>
          <p:nvPr/>
        </p:nvSpPr>
        <p:spPr>
          <a:xfrm>
            <a:off x="0" y="4556250"/>
            <a:ext cx="9143820" cy="585900"/>
          </a:xfrm>
          <a:prstGeom prst="rect">
            <a:avLst/>
          </a:prstGeom>
          <a:solidFill>
            <a:srgbClr val="AEAEAE"/>
          </a:solidFill>
          <a:ln>
            <a:noFill/>
          </a:ln>
          <a:effectLst>
            <a:outerShdw blurRad="40000" dist="23040" dir="5400000" rotWithShape="0">
              <a:srgbClr val="000000">
                <a:alpha val="34901"/>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08" name="Google Shape;108;p26"/>
          <p:cNvSpPr/>
          <p:nvPr/>
        </p:nvSpPr>
        <p:spPr>
          <a:xfrm rot="10800000" flipH="1">
            <a:off x="0" y="4555980"/>
            <a:ext cx="9143820" cy="37800"/>
          </a:xfrm>
          <a:prstGeom prst="rect">
            <a:avLst/>
          </a:prstGeom>
          <a:solidFill>
            <a:srgbClr val="002661"/>
          </a:solidFill>
          <a:ln>
            <a:noFill/>
          </a:ln>
          <a:effectLst>
            <a:outerShdw blurRad="40000" dist="20160" dir="5400000" rotWithShape="0">
              <a:srgbClr val="000000">
                <a:alpha val="37647"/>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09" name="Google Shape;109;p26"/>
          <p:cNvPicPr preferRelativeResize="0"/>
          <p:nvPr/>
        </p:nvPicPr>
        <p:blipFill rotWithShape="1">
          <a:blip r:embed="rId14">
            <a:alphaModFix/>
          </a:blip>
          <a:srcRect/>
          <a:stretch/>
        </p:blipFill>
        <p:spPr>
          <a:xfrm>
            <a:off x="7655310" y="4596480"/>
            <a:ext cx="1414260" cy="316980"/>
          </a:xfrm>
          <a:prstGeom prst="rect">
            <a:avLst/>
          </a:prstGeom>
          <a:noFill/>
          <a:ln>
            <a:noFill/>
          </a:ln>
        </p:spPr>
      </p:pic>
      <p:pic>
        <p:nvPicPr>
          <p:cNvPr id="110" name="Google Shape;110;p26"/>
          <p:cNvPicPr preferRelativeResize="0"/>
          <p:nvPr/>
        </p:nvPicPr>
        <p:blipFill rotWithShape="1">
          <a:blip r:embed="rId15">
            <a:alphaModFix/>
          </a:blip>
          <a:srcRect/>
          <a:stretch/>
        </p:blipFill>
        <p:spPr>
          <a:xfrm>
            <a:off x="146340" y="4594320"/>
            <a:ext cx="721440" cy="299700"/>
          </a:xfrm>
          <a:prstGeom prst="rect">
            <a:avLst/>
          </a:prstGeom>
          <a:noFill/>
          <a:ln>
            <a:noFill/>
          </a:ln>
        </p:spPr>
      </p:pic>
      <p:sp>
        <p:nvSpPr>
          <p:cNvPr id="111" name="Google Shape;111;p26"/>
          <p:cNvSpPr txBox="1">
            <a:spLocks noGrp="1"/>
          </p:cNvSpPr>
          <p:nvPr>
            <p:ph type="title"/>
          </p:nvPr>
        </p:nvSpPr>
        <p:spPr>
          <a:xfrm>
            <a:off x="457110" y="271350"/>
            <a:ext cx="7829190" cy="585630"/>
          </a:xfrm>
          <a:prstGeom prst="rect">
            <a:avLst/>
          </a:prstGeom>
          <a:noFill/>
          <a:ln>
            <a:noFill/>
          </a:ln>
        </p:spPr>
        <p:txBody>
          <a:bodyPr spcFirstLastPara="1" wrap="square" lIns="67500" tIns="33750" rIns="67500" bIns="33750" anchor="t" anchorCtr="0">
            <a:noAutofit/>
          </a:bodyPr>
          <a:lstStyle>
            <a:lvl1pPr marR="0" lvl="0" algn="l" rtl="0">
              <a:spcBef>
                <a:spcPts val="0"/>
              </a:spcBef>
              <a:spcAft>
                <a:spcPts val="0"/>
              </a:spcAft>
              <a:buSzPts val="1100"/>
              <a:buNone/>
              <a:defRPr sz="1400" b="0" i="0" u="none" strike="noStrike" cap="none"/>
            </a:lvl1pPr>
            <a:lvl2pPr marR="0" lvl="1" algn="l" rtl="0">
              <a:spcBef>
                <a:spcPts val="0"/>
              </a:spcBef>
              <a:spcAft>
                <a:spcPts val="0"/>
              </a:spcAft>
              <a:buSzPts val="1100"/>
              <a:buNone/>
              <a:defRPr sz="1400" b="0" i="0" u="none" strike="noStrike" cap="none"/>
            </a:lvl2pPr>
            <a:lvl3pPr marR="0" lvl="2" algn="l" rtl="0">
              <a:spcBef>
                <a:spcPts val="0"/>
              </a:spcBef>
              <a:spcAft>
                <a:spcPts val="0"/>
              </a:spcAft>
              <a:buSzPts val="1100"/>
              <a:buNone/>
              <a:defRPr sz="1400" b="0" i="0" u="none" strike="noStrike" cap="none"/>
            </a:lvl3pPr>
            <a:lvl4pPr marR="0" lvl="3" algn="l" rtl="0">
              <a:spcBef>
                <a:spcPts val="0"/>
              </a:spcBef>
              <a:spcAft>
                <a:spcPts val="0"/>
              </a:spcAft>
              <a:buSzPts val="1100"/>
              <a:buNone/>
              <a:defRPr sz="1400" b="0" i="0" u="none" strike="noStrike" cap="none"/>
            </a:lvl4pPr>
            <a:lvl5pPr marR="0" lvl="4" algn="l" rtl="0">
              <a:spcBef>
                <a:spcPts val="0"/>
              </a:spcBef>
              <a:spcAft>
                <a:spcPts val="0"/>
              </a:spcAft>
              <a:buSzPts val="1100"/>
              <a:buNone/>
              <a:defRPr sz="1400" b="0" i="0" u="none" strike="noStrike" cap="none"/>
            </a:lvl5pPr>
            <a:lvl6pPr marR="0" lvl="5" algn="l" rtl="0">
              <a:spcBef>
                <a:spcPts val="0"/>
              </a:spcBef>
              <a:spcAft>
                <a:spcPts val="0"/>
              </a:spcAft>
              <a:buSzPts val="1100"/>
              <a:buNone/>
              <a:defRPr sz="1400" b="0" i="0" u="none" strike="noStrike" cap="none"/>
            </a:lvl6pPr>
            <a:lvl7pPr marR="0" lvl="6" algn="l" rtl="0">
              <a:spcBef>
                <a:spcPts val="0"/>
              </a:spcBef>
              <a:spcAft>
                <a:spcPts val="0"/>
              </a:spcAft>
              <a:buSzPts val="1100"/>
              <a:buNone/>
              <a:defRPr sz="1400" b="0" i="0" u="none" strike="noStrike" cap="none"/>
            </a:lvl7pPr>
            <a:lvl8pPr marR="0" lvl="7" algn="l" rtl="0">
              <a:spcBef>
                <a:spcPts val="0"/>
              </a:spcBef>
              <a:spcAft>
                <a:spcPts val="0"/>
              </a:spcAft>
              <a:buSzPts val="1100"/>
              <a:buNone/>
              <a:defRPr sz="1400" b="0" i="0" u="none" strike="noStrike" cap="none"/>
            </a:lvl8pPr>
            <a:lvl9pPr marR="0" lvl="8" algn="l" rtl="0">
              <a:spcBef>
                <a:spcPts val="0"/>
              </a:spcBef>
              <a:spcAft>
                <a:spcPts val="0"/>
              </a:spcAft>
              <a:buSzPts val="1100"/>
              <a:buNone/>
              <a:defRPr sz="1400" b="0" i="0" u="none" strike="noStrike" cap="none"/>
            </a:lvl9pPr>
          </a:lstStyle>
          <a:p>
            <a:endParaRPr/>
          </a:p>
        </p:txBody>
      </p:sp>
      <p:sp>
        <p:nvSpPr>
          <p:cNvPr id="112" name="Google Shape;112;p26"/>
          <p:cNvSpPr txBox="1">
            <a:spLocks noGrp="1"/>
          </p:cNvSpPr>
          <p:nvPr>
            <p:ph type="body" idx="1"/>
          </p:nvPr>
        </p:nvSpPr>
        <p:spPr>
          <a:xfrm>
            <a:off x="457110" y="950130"/>
            <a:ext cx="8419950" cy="3250260"/>
          </a:xfrm>
          <a:prstGeom prst="rect">
            <a:avLst/>
          </a:prstGeom>
          <a:noFill/>
          <a:ln>
            <a:noFill/>
          </a:ln>
        </p:spPr>
        <p:txBody>
          <a:bodyPr spcFirstLastPara="1" wrap="square" lIns="67500" tIns="33750" rIns="67500" bIns="33750" anchor="t" anchorCtr="0">
            <a:noAutofit/>
          </a:bodyPr>
          <a:lstStyle>
            <a:lvl1pPr marL="457200" marR="0" lvl="0" indent="-228600" algn="l" rtl="0">
              <a:spcBef>
                <a:spcPts val="0"/>
              </a:spcBef>
              <a:spcAft>
                <a:spcPts val="0"/>
              </a:spcAft>
              <a:buSzPts val="1100"/>
              <a:buNone/>
              <a:defRPr sz="1400" b="0" i="0" u="none" strike="noStrike" cap="none"/>
            </a:lvl1pPr>
            <a:lvl2pPr marL="914400" marR="0" lvl="1" indent="-228600" algn="l" rtl="0">
              <a:spcBef>
                <a:spcPts val="0"/>
              </a:spcBef>
              <a:spcAft>
                <a:spcPts val="0"/>
              </a:spcAft>
              <a:buSzPts val="1100"/>
              <a:buNone/>
              <a:defRPr sz="1400" b="0" i="0" u="none" strike="noStrike" cap="none"/>
            </a:lvl2pPr>
            <a:lvl3pPr marL="1371600" marR="0" lvl="2" indent="-228600" algn="l" rtl="0">
              <a:spcBef>
                <a:spcPts val="0"/>
              </a:spcBef>
              <a:spcAft>
                <a:spcPts val="0"/>
              </a:spcAft>
              <a:buSzPts val="1100"/>
              <a:buNone/>
              <a:defRPr sz="1400" b="0" i="0" u="none" strike="noStrike" cap="none"/>
            </a:lvl3pPr>
            <a:lvl4pPr marL="1828800" marR="0" lvl="3" indent="-228600" algn="l" rtl="0">
              <a:spcBef>
                <a:spcPts val="0"/>
              </a:spcBef>
              <a:spcAft>
                <a:spcPts val="0"/>
              </a:spcAft>
              <a:buSzPts val="1100"/>
              <a:buNone/>
              <a:defRPr sz="1400" b="0" i="0" u="none" strike="noStrike" cap="none"/>
            </a:lvl4pPr>
            <a:lvl5pPr marL="2286000" marR="0" lvl="4" indent="-228600" algn="l" rtl="0">
              <a:spcBef>
                <a:spcPts val="0"/>
              </a:spcBef>
              <a:spcAft>
                <a:spcPts val="0"/>
              </a:spcAft>
              <a:buSzPts val="1100"/>
              <a:buNone/>
              <a:defRPr sz="1400" b="0" i="0" u="none" strike="noStrike" cap="none"/>
            </a:lvl5pPr>
            <a:lvl6pPr marL="2743200" marR="0" lvl="5" indent="-228600" algn="l" rtl="0">
              <a:spcBef>
                <a:spcPts val="0"/>
              </a:spcBef>
              <a:spcAft>
                <a:spcPts val="0"/>
              </a:spcAft>
              <a:buSzPts val="1100"/>
              <a:buNone/>
              <a:defRPr sz="1400" b="0" i="0" u="none" strike="noStrike" cap="none"/>
            </a:lvl6pPr>
            <a:lvl7pPr marL="3200400" marR="0" lvl="6" indent="-228600" algn="l" rtl="0">
              <a:spcBef>
                <a:spcPts val="0"/>
              </a:spcBef>
              <a:spcAft>
                <a:spcPts val="0"/>
              </a:spcAft>
              <a:buSzPts val="1100"/>
              <a:buNone/>
              <a:defRPr sz="1400" b="0" i="0" u="none" strike="noStrike" cap="none"/>
            </a:lvl7pPr>
            <a:lvl8pPr marL="3657600" marR="0" lvl="7" indent="-228600" algn="l" rtl="0">
              <a:spcBef>
                <a:spcPts val="0"/>
              </a:spcBef>
              <a:spcAft>
                <a:spcPts val="0"/>
              </a:spcAft>
              <a:buSzPts val="1100"/>
              <a:buNone/>
              <a:defRPr sz="1400" b="0" i="0" u="none" strike="noStrike" cap="none"/>
            </a:lvl8pPr>
            <a:lvl9pPr marL="4114800" marR="0" lvl="8" indent="-228600" algn="l" rtl="0">
              <a:spcBef>
                <a:spcPts val="0"/>
              </a:spcBef>
              <a:spcAft>
                <a:spcPts val="0"/>
              </a:spcAft>
              <a:buSzPts val="1100"/>
              <a:buNone/>
              <a:defRPr sz="14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
        <p:cNvGrpSpPr/>
        <p:nvPr/>
      </p:nvGrpSpPr>
      <p:grpSpPr>
        <a:xfrm>
          <a:off x="0" y="0"/>
          <a:ext cx="0" cy="0"/>
          <a:chOff x="0" y="0"/>
          <a:chExt cx="0" cy="0"/>
        </a:xfrm>
      </p:grpSpPr>
      <p:sp>
        <p:nvSpPr>
          <p:cNvPr id="162" name="Google Shape;162;p39"/>
          <p:cNvSpPr/>
          <p:nvPr/>
        </p:nvSpPr>
        <p:spPr>
          <a:xfrm>
            <a:off x="0" y="4556250"/>
            <a:ext cx="9143820" cy="585900"/>
          </a:xfrm>
          <a:prstGeom prst="rect">
            <a:avLst/>
          </a:prstGeom>
          <a:solidFill>
            <a:srgbClr val="AEAEAE"/>
          </a:solidFill>
          <a:ln>
            <a:noFill/>
          </a:ln>
          <a:effectLst>
            <a:outerShdw blurRad="40000" dist="23040" dir="5400000" rotWithShape="0">
              <a:srgbClr val="000000">
                <a:alpha val="34901"/>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63" name="Google Shape;163;p39"/>
          <p:cNvSpPr/>
          <p:nvPr/>
        </p:nvSpPr>
        <p:spPr>
          <a:xfrm rot="10800000" flipH="1">
            <a:off x="0" y="4555980"/>
            <a:ext cx="9143820" cy="37800"/>
          </a:xfrm>
          <a:prstGeom prst="rect">
            <a:avLst/>
          </a:prstGeom>
          <a:solidFill>
            <a:srgbClr val="002661"/>
          </a:solidFill>
          <a:ln>
            <a:noFill/>
          </a:ln>
          <a:effectLst>
            <a:outerShdw blurRad="40000" dist="20160" dir="5400000" rotWithShape="0">
              <a:srgbClr val="000000">
                <a:alpha val="37647"/>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164" name="Google Shape;164;p39"/>
          <p:cNvPicPr preferRelativeResize="0"/>
          <p:nvPr/>
        </p:nvPicPr>
        <p:blipFill rotWithShape="1">
          <a:blip r:embed="rId13">
            <a:alphaModFix/>
          </a:blip>
          <a:srcRect/>
          <a:stretch/>
        </p:blipFill>
        <p:spPr>
          <a:xfrm>
            <a:off x="7655310" y="4596480"/>
            <a:ext cx="1414260" cy="316980"/>
          </a:xfrm>
          <a:prstGeom prst="rect">
            <a:avLst/>
          </a:prstGeom>
          <a:noFill/>
          <a:ln>
            <a:noFill/>
          </a:ln>
        </p:spPr>
      </p:pic>
      <p:pic>
        <p:nvPicPr>
          <p:cNvPr id="165" name="Google Shape;165;p39"/>
          <p:cNvPicPr preferRelativeResize="0"/>
          <p:nvPr/>
        </p:nvPicPr>
        <p:blipFill rotWithShape="1">
          <a:blip r:embed="rId14">
            <a:alphaModFix/>
          </a:blip>
          <a:srcRect/>
          <a:stretch/>
        </p:blipFill>
        <p:spPr>
          <a:xfrm>
            <a:off x="146340" y="4594320"/>
            <a:ext cx="721440" cy="299700"/>
          </a:xfrm>
          <a:prstGeom prst="rect">
            <a:avLst/>
          </a:prstGeom>
          <a:noFill/>
          <a:ln>
            <a:noFill/>
          </a:ln>
        </p:spPr>
      </p:pic>
      <p:sp>
        <p:nvSpPr>
          <p:cNvPr id="166" name="Google Shape;166;p39"/>
          <p:cNvSpPr txBox="1">
            <a:spLocks noGrp="1"/>
          </p:cNvSpPr>
          <p:nvPr>
            <p:ph type="title"/>
          </p:nvPr>
        </p:nvSpPr>
        <p:spPr>
          <a:xfrm>
            <a:off x="628560" y="273780"/>
            <a:ext cx="7886430" cy="449010"/>
          </a:xfrm>
          <a:prstGeom prst="rect">
            <a:avLst/>
          </a:prstGeom>
          <a:noFill/>
          <a:ln>
            <a:noFill/>
          </a:ln>
        </p:spPr>
        <p:txBody>
          <a:bodyPr spcFirstLastPara="1" wrap="square" lIns="67500" tIns="33750" rIns="67500" bIns="33750" anchor="t" anchorCtr="0">
            <a:noAutofit/>
          </a:bodyPr>
          <a:lstStyle>
            <a:lvl1pPr marR="0" lvl="0" algn="l" rtl="0">
              <a:spcBef>
                <a:spcPts val="0"/>
              </a:spcBef>
              <a:spcAft>
                <a:spcPts val="0"/>
              </a:spcAft>
              <a:buSzPts val="1100"/>
              <a:buNone/>
              <a:defRPr sz="1400" b="0" i="0" u="none" strike="noStrike" cap="none"/>
            </a:lvl1pPr>
            <a:lvl2pPr marR="0" lvl="1" algn="l" rtl="0">
              <a:spcBef>
                <a:spcPts val="0"/>
              </a:spcBef>
              <a:spcAft>
                <a:spcPts val="0"/>
              </a:spcAft>
              <a:buSzPts val="1100"/>
              <a:buNone/>
              <a:defRPr sz="1400" b="0" i="0" u="none" strike="noStrike" cap="none"/>
            </a:lvl2pPr>
            <a:lvl3pPr marR="0" lvl="2" algn="l" rtl="0">
              <a:spcBef>
                <a:spcPts val="0"/>
              </a:spcBef>
              <a:spcAft>
                <a:spcPts val="0"/>
              </a:spcAft>
              <a:buSzPts val="1100"/>
              <a:buNone/>
              <a:defRPr sz="1400" b="0" i="0" u="none" strike="noStrike" cap="none"/>
            </a:lvl3pPr>
            <a:lvl4pPr marR="0" lvl="3" algn="l" rtl="0">
              <a:spcBef>
                <a:spcPts val="0"/>
              </a:spcBef>
              <a:spcAft>
                <a:spcPts val="0"/>
              </a:spcAft>
              <a:buSzPts val="1100"/>
              <a:buNone/>
              <a:defRPr sz="1400" b="0" i="0" u="none" strike="noStrike" cap="none"/>
            </a:lvl4pPr>
            <a:lvl5pPr marR="0" lvl="4" algn="l" rtl="0">
              <a:spcBef>
                <a:spcPts val="0"/>
              </a:spcBef>
              <a:spcAft>
                <a:spcPts val="0"/>
              </a:spcAft>
              <a:buSzPts val="1100"/>
              <a:buNone/>
              <a:defRPr sz="1400" b="0" i="0" u="none" strike="noStrike" cap="none"/>
            </a:lvl5pPr>
            <a:lvl6pPr marR="0" lvl="5" algn="l" rtl="0">
              <a:spcBef>
                <a:spcPts val="0"/>
              </a:spcBef>
              <a:spcAft>
                <a:spcPts val="0"/>
              </a:spcAft>
              <a:buSzPts val="1100"/>
              <a:buNone/>
              <a:defRPr sz="1400" b="0" i="0" u="none" strike="noStrike" cap="none"/>
            </a:lvl6pPr>
            <a:lvl7pPr marR="0" lvl="6" algn="l" rtl="0">
              <a:spcBef>
                <a:spcPts val="0"/>
              </a:spcBef>
              <a:spcAft>
                <a:spcPts val="0"/>
              </a:spcAft>
              <a:buSzPts val="1100"/>
              <a:buNone/>
              <a:defRPr sz="1400" b="0" i="0" u="none" strike="noStrike" cap="none"/>
            </a:lvl7pPr>
            <a:lvl8pPr marR="0" lvl="7" algn="l" rtl="0">
              <a:spcBef>
                <a:spcPts val="0"/>
              </a:spcBef>
              <a:spcAft>
                <a:spcPts val="0"/>
              </a:spcAft>
              <a:buSzPts val="1100"/>
              <a:buNone/>
              <a:defRPr sz="1400" b="0" i="0" u="none" strike="noStrike" cap="none"/>
            </a:lvl8pPr>
            <a:lvl9pPr marR="0" lvl="8" algn="l" rtl="0">
              <a:spcBef>
                <a:spcPts val="0"/>
              </a:spcBef>
              <a:spcAft>
                <a:spcPts val="0"/>
              </a:spcAft>
              <a:buSzPts val="1100"/>
              <a:buNone/>
              <a:defRPr sz="1400" b="0" i="0" u="none" strike="noStrike" cap="none"/>
            </a:lvl9pPr>
          </a:lstStyle>
          <a:p>
            <a:endParaRPr/>
          </a:p>
        </p:txBody>
      </p:sp>
      <p:sp>
        <p:nvSpPr>
          <p:cNvPr id="167" name="Google Shape;167;p39"/>
          <p:cNvSpPr txBox="1">
            <a:spLocks noGrp="1"/>
          </p:cNvSpPr>
          <p:nvPr>
            <p:ph type="body" idx="1"/>
          </p:nvPr>
        </p:nvSpPr>
        <p:spPr>
          <a:xfrm>
            <a:off x="457110" y="1203390"/>
            <a:ext cx="822933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100"/>
              <a:buNone/>
              <a:defRPr sz="1400" b="0" i="0" u="none" strike="noStrike" cap="none"/>
            </a:lvl1pPr>
            <a:lvl2pPr marL="914400" marR="0" lvl="1" indent="-228600" algn="l" rtl="0">
              <a:spcBef>
                <a:spcPts val="0"/>
              </a:spcBef>
              <a:spcAft>
                <a:spcPts val="0"/>
              </a:spcAft>
              <a:buSzPts val="1100"/>
              <a:buNone/>
              <a:defRPr sz="1400" b="0" i="0" u="none" strike="noStrike" cap="none"/>
            </a:lvl2pPr>
            <a:lvl3pPr marL="1371600" marR="0" lvl="2" indent="-228600" algn="l" rtl="0">
              <a:spcBef>
                <a:spcPts val="0"/>
              </a:spcBef>
              <a:spcAft>
                <a:spcPts val="0"/>
              </a:spcAft>
              <a:buSzPts val="1100"/>
              <a:buNone/>
              <a:defRPr sz="1400" b="0" i="0" u="none" strike="noStrike" cap="none"/>
            </a:lvl3pPr>
            <a:lvl4pPr marL="1828800" marR="0" lvl="3" indent="-228600" algn="l" rtl="0">
              <a:spcBef>
                <a:spcPts val="0"/>
              </a:spcBef>
              <a:spcAft>
                <a:spcPts val="0"/>
              </a:spcAft>
              <a:buSzPts val="1100"/>
              <a:buNone/>
              <a:defRPr sz="1400" b="0" i="0" u="none" strike="noStrike" cap="none"/>
            </a:lvl4pPr>
            <a:lvl5pPr marL="2286000" marR="0" lvl="4" indent="-228600" algn="l" rtl="0">
              <a:spcBef>
                <a:spcPts val="0"/>
              </a:spcBef>
              <a:spcAft>
                <a:spcPts val="0"/>
              </a:spcAft>
              <a:buSzPts val="1100"/>
              <a:buNone/>
              <a:defRPr sz="1400" b="0" i="0" u="none" strike="noStrike" cap="none"/>
            </a:lvl5pPr>
            <a:lvl6pPr marL="2743200" marR="0" lvl="5" indent="-228600" algn="l" rtl="0">
              <a:spcBef>
                <a:spcPts val="0"/>
              </a:spcBef>
              <a:spcAft>
                <a:spcPts val="0"/>
              </a:spcAft>
              <a:buSzPts val="1100"/>
              <a:buNone/>
              <a:defRPr sz="1400" b="0" i="0" u="none" strike="noStrike" cap="none"/>
            </a:lvl6pPr>
            <a:lvl7pPr marL="3200400" marR="0" lvl="6" indent="-228600" algn="l" rtl="0">
              <a:spcBef>
                <a:spcPts val="0"/>
              </a:spcBef>
              <a:spcAft>
                <a:spcPts val="0"/>
              </a:spcAft>
              <a:buSzPts val="1100"/>
              <a:buNone/>
              <a:defRPr sz="1400" b="0" i="0" u="none" strike="noStrike" cap="none"/>
            </a:lvl7pPr>
            <a:lvl8pPr marL="3657600" marR="0" lvl="7" indent="-228600" algn="l" rtl="0">
              <a:spcBef>
                <a:spcPts val="0"/>
              </a:spcBef>
              <a:spcAft>
                <a:spcPts val="0"/>
              </a:spcAft>
              <a:buSzPts val="1100"/>
              <a:buNone/>
              <a:defRPr sz="1400" b="0" i="0" u="none" strike="noStrike" cap="none"/>
            </a:lvl8pPr>
            <a:lvl9pPr marL="4114800" marR="0" lvl="8" indent="-228600" algn="l" rtl="0">
              <a:spcBef>
                <a:spcPts val="0"/>
              </a:spcBef>
              <a:spcAft>
                <a:spcPts val="0"/>
              </a:spcAft>
              <a:buSzPts val="1100"/>
              <a:buNone/>
              <a:defRPr sz="14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6"/>
        <p:cNvGrpSpPr/>
        <p:nvPr/>
      </p:nvGrpSpPr>
      <p:grpSpPr>
        <a:xfrm>
          <a:off x="0" y="0"/>
          <a:ext cx="0" cy="0"/>
          <a:chOff x="0" y="0"/>
          <a:chExt cx="0" cy="0"/>
        </a:xfrm>
      </p:grpSpPr>
      <p:sp>
        <p:nvSpPr>
          <p:cNvPr id="217" name="Google Shape;217;p52"/>
          <p:cNvSpPr/>
          <p:nvPr/>
        </p:nvSpPr>
        <p:spPr>
          <a:xfrm>
            <a:off x="0" y="4556250"/>
            <a:ext cx="9143820" cy="585900"/>
          </a:xfrm>
          <a:prstGeom prst="rect">
            <a:avLst/>
          </a:prstGeom>
          <a:solidFill>
            <a:srgbClr val="AEAEAE"/>
          </a:solidFill>
          <a:ln>
            <a:noFill/>
          </a:ln>
          <a:effectLst>
            <a:outerShdw blurRad="40000" dist="23040" dir="5400000" rotWithShape="0">
              <a:srgbClr val="000000">
                <a:alpha val="34901"/>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18" name="Google Shape;218;p52"/>
          <p:cNvSpPr/>
          <p:nvPr/>
        </p:nvSpPr>
        <p:spPr>
          <a:xfrm rot="10800000" flipH="1">
            <a:off x="0" y="4555980"/>
            <a:ext cx="9143820" cy="37800"/>
          </a:xfrm>
          <a:prstGeom prst="rect">
            <a:avLst/>
          </a:prstGeom>
          <a:solidFill>
            <a:srgbClr val="002661"/>
          </a:solidFill>
          <a:ln>
            <a:noFill/>
          </a:ln>
          <a:effectLst>
            <a:outerShdw blurRad="40000" dist="20160" dir="5400000" rotWithShape="0">
              <a:srgbClr val="000000">
                <a:alpha val="37647"/>
              </a:srgbClr>
            </a:outerShdw>
          </a:effectLst>
        </p:spPr>
        <p:txBody>
          <a:bodyPr spcFirstLastPara="1" wrap="square" lIns="68575" tIns="68575" rIns="68575" bIns="68575" anchor="ctr" anchorCtr="0">
            <a:noAutofit/>
          </a:bodyPr>
          <a:lstStyle/>
          <a:p>
            <a:pPr marL="0" lvl="0" indent="0" algn="l" rtl="0">
              <a:spcBef>
                <a:spcPts val="0"/>
              </a:spcBef>
              <a:spcAft>
                <a:spcPts val="0"/>
              </a:spcAft>
              <a:buNone/>
            </a:pPr>
            <a:endParaRPr/>
          </a:p>
        </p:txBody>
      </p:sp>
      <p:pic>
        <p:nvPicPr>
          <p:cNvPr id="219" name="Google Shape;219;p52"/>
          <p:cNvPicPr preferRelativeResize="0"/>
          <p:nvPr/>
        </p:nvPicPr>
        <p:blipFill rotWithShape="1">
          <a:blip r:embed="rId14">
            <a:alphaModFix/>
          </a:blip>
          <a:srcRect/>
          <a:stretch/>
        </p:blipFill>
        <p:spPr>
          <a:xfrm>
            <a:off x="7655310" y="4596480"/>
            <a:ext cx="1414260" cy="316980"/>
          </a:xfrm>
          <a:prstGeom prst="rect">
            <a:avLst/>
          </a:prstGeom>
          <a:noFill/>
          <a:ln>
            <a:noFill/>
          </a:ln>
        </p:spPr>
      </p:pic>
      <p:pic>
        <p:nvPicPr>
          <p:cNvPr id="220" name="Google Shape;220;p52"/>
          <p:cNvPicPr preferRelativeResize="0"/>
          <p:nvPr/>
        </p:nvPicPr>
        <p:blipFill rotWithShape="1">
          <a:blip r:embed="rId15">
            <a:alphaModFix/>
          </a:blip>
          <a:srcRect/>
          <a:stretch/>
        </p:blipFill>
        <p:spPr>
          <a:xfrm>
            <a:off x="146340" y="4594320"/>
            <a:ext cx="721440" cy="299700"/>
          </a:xfrm>
          <a:prstGeom prst="rect">
            <a:avLst/>
          </a:prstGeom>
          <a:noFill/>
          <a:ln>
            <a:noFill/>
          </a:ln>
        </p:spPr>
      </p:pic>
      <p:sp>
        <p:nvSpPr>
          <p:cNvPr id="221" name="Google Shape;221;p52"/>
          <p:cNvSpPr txBox="1">
            <a:spLocks noGrp="1"/>
          </p:cNvSpPr>
          <p:nvPr>
            <p:ph type="title"/>
          </p:nvPr>
        </p:nvSpPr>
        <p:spPr>
          <a:xfrm>
            <a:off x="457110" y="205200"/>
            <a:ext cx="822933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100"/>
              <a:buNone/>
              <a:defRPr sz="1400" b="0" i="0" u="none" strike="noStrike" cap="none"/>
            </a:lvl1pPr>
            <a:lvl2pPr marR="0" lvl="1" algn="l" rtl="0">
              <a:spcBef>
                <a:spcPts val="0"/>
              </a:spcBef>
              <a:spcAft>
                <a:spcPts val="0"/>
              </a:spcAft>
              <a:buSzPts val="1100"/>
              <a:buNone/>
              <a:defRPr sz="1400" b="0" i="0" u="none" strike="noStrike" cap="none"/>
            </a:lvl2pPr>
            <a:lvl3pPr marR="0" lvl="2" algn="l" rtl="0">
              <a:spcBef>
                <a:spcPts val="0"/>
              </a:spcBef>
              <a:spcAft>
                <a:spcPts val="0"/>
              </a:spcAft>
              <a:buSzPts val="1100"/>
              <a:buNone/>
              <a:defRPr sz="1400" b="0" i="0" u="none" strike="noStrike" cap="none"/>
            </a:lvl3pPr>
            <a:lvl4pPr marR="0" lvl="3" algn="l" rtl="0">
              <a:spcBef>
                <a:spcPts val="0"/>
              </a:spcBef>
              <a:spcAft>
                <a:spcPts val="0"/>
              </a:spcAft>
              <a:buSzPts val="1100"/>
              <a:buNone/>
              <a:defRPr sz="1400" b="0" i="0" u="none" strike="noStrike" cap="none"/>
            </a:lvl4pPr>
            <a:lvl5pPr marR="0" lvl="4" algn="l" rtl="0">
              <a:spcBef>
                <a:spcPts val="0"/>
              </a:spcBef>
              <a:spcAft>
                <a:spcPts val="0"/>
              </a:spcAft>
              <a:buSzPts val="1100"/>
              <a:buNone/>
              <a:defRPr sz="1400" b="0" i="0" u="none" strike="noStrike" cap="none"/>
            </a:lvl5pPr>
            <a:lvl6pPr marR="0" lvl="5" algn="l" rtl="0">
              <a:spcBef>
                <a:spcPts val="0"/>
              </a:spcBef>
              <a:spcAft>
                <a:spcPts val="0"/>
              </a:spcAft>
              <a:buSzPts val="1100"/>
              <a:buNone/>
              <a:defRPr sz="1400" b="0" i="0" u="none" strike="noStrike" cap="none"/>
            </a:lvl6pPr>
            <a:lvl7pPr marR="0" lvl="6" algn="l" rtl="0">
              <a:spcBef>
                <a:spcPts val="0"/>
              </a:spcBef>
              <a:spcAft>
                <a:spcPts val="0"/>
              </a:spcAft>
              <a:buSzPts val="1100"/>
              <a:buNone/>
              <a:defRPr sz="1400" b="0" i="0" u="none" strike="noStrike" cap="none"/>
            </a:lvl7pPr>
            <a:lvl8pPr marR="0" lvl="7" algn="l" rtl="0">
              <a:spcBef>
                <a:spcPts val="0"/>
              </a:spcBef>
              <a:spcAft>
                <a:spcPts val="0"/>
              </a:spcAft>
              <a:buSzPts val="1100"/>
              <a:buNone/>
              <a:defRPr sz="1400" b="0" i="0" u="none" strike="noStrike" cap="none"/>
            </a:lvl8pPr>
            <a:lvl9pPr marR="0" lvl="8" algn="l" rtl="0">
              <a:spcBef>
                <a:spcPts val="0"/>
              </a:spcBef>
              <a:spcAft>
                <a:spcPts val="0"/>
              </a:spcAft>
              <a:buSzPts val="1100"/>
              <a:buNone/>
              <a:defRPr sz="1400" b="0" i="0" u="none" strike="noStrike" cap="none"/>
            </a:lvl9pPr>
          </a:lstStyle>
          <a:p>
            <a:endParaRPr/>
          </a:p>
        </p:txBody>
      </p:sp>
      <p:sp>
        <p:nvSpPr>
          <p:cNvPr id="222" name="Google Shape;222;p52"/>
          <p:cNvSpPr txBox="1">
            <a:spLocks noGrp="1"/>
          </p:cNvSpPr>
          <p:nvPr>
            <p:ph type="body" idx="1"/>
          </p:nvPr>
        </p:nvSpPr>
        <p:spPr>
          <a:xfrm>
            <a:off x="457110" y="1203390"/>
            <a:ext cx="822933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100"/>
              <a:buNone/>
              <a:defRPr sz="1400" b="0" i="0" u="none" strike="noStrike" cap="none"/>
            </a:lvl1pPr>
            <a:lvl2pPr marL="914400" marR="0" lvl="1" indent="-228600" algn="l" rtl="0">
              <a:spcBef>
                <a:spcPts val="0"/>
              </a:spcBef>
              <a:spcAft>
                <a:spcPts val="0"/>
              </a:spcAft>
              <a:buSzPts val="1100"/>
              <a:buNone/>
              <a:defRPr sz="1400" b="0" i="0" u="none" strike="noStrike" cap="none"/>
            </a:lvl2pPr>
            <a:lvl3pPr marL="1371600" marR="0" lvl="2" indent="-228600" algn="l" rtl="0">
              <a:spcBef>
                <a:spcPts val="0"/>
              </a:spcBef>
              <a:spcAft>
                <a:spcPts val="0"/>
              </a:spcAft>
              <a:buSzPts val="1100"/>
              <a:buNone/>
              <a:defRPr sz="1400" b="0" i="0" u="none" strike="noStrike" cap="none"/>
            </a:lvl3pPr>
            <a:lvl4pPr marL="1828800" marR="0" lvl="3" indent="-228600" algn="l" rtl="0">
              <a:spcBef>
                <a:spcPts val="0"/>
              </a:spcBef>
              <a:spcAft>
                <a:spcPts val="0"/>
              </a:spcAft>
              <a:buSzPts val="1100"/>
              <a:buNone/>
              <a:defRPr sz="1400" b="0" i="0" u="none" strike="noStrike" cap="none"/>
            </a:lvl4pPr>
            <a:lvl5pPr marL="2286000" marR="0" lvl="4" indent="-228600" algn="l" rtl="0">
              <a:spcBef>
                <a:spcPts val="0"/>
              </a:spcBef>
              <a:spcAft>
                <a:spcPts val="0"/>
              </a:spcAft>
              <a:buSzPts val="1100"/>
              <a:buNone/>
              <a:defRPr sz="1400" b="0" i="0" u="none" strike="noStrike" cap="none"/>
            </a:lvl5pPr>
            <a:lvl6pPr marL="2743200" marR="0" lvl="5" indent="-228600" algn="l" rtl="0">
              <a:spcBef>
                <a:spcPts val="0"/>
              </a:spcBef>
              <a:spcAft>
                <a:spcPts val="0"/>
              </a:spcAft>
              <a:buSzPts val="1100"/>
              <a:buNone/>
              <a:defRPr sz="1400" b="0" i="0" u="none" strike="noStrike" cap="none"/>
            </a:lvl6pPr>
            <a:lvl7pPr marL="3200400" marR="0" lvl="6" indent="-228600" algn="l" rtl="0">
              <a:spcBef>
                <a:spcPts val="0"/>
              </a:spcBef>
              <a:spcAft>
                <a:spcPts val="0"/>
              </a:spcAft>
              <a:buSzPts val="1100"/>
              <a:buNone/>
              <a:defRPr sz="1400" b="0" i="0" u="none" strike="noStrike" cap="none"/>
            </a:lvl7pPr>
            <a:lvl8pPr marL="3657600" marR="0" lvl="7" indent="-228600" algn="l" rtl="0">
              <a:spcBef>
                <a:spcPts val="0"/>
              </a:spcBef>
              <a:spcAft>
                <a:spcPts val="0"/>
              </a:spcAft>
              <a:buSzPts val="1100"/>
              <a:buNone/>
              <a:defRPr sz="1400" b="0" i="0" u="none" strike="noStrike" cap="none"/>
            </a:lvl8pPr>
            <a:lvl9pPr marL="4114800" marR="0" lvl="8" indent="-228600" algn="l" rtl="0">
              <a:spcBef>
                <a:spcPts val="0"/>
              </a:spcBef>
              <a:spcAft>
                <a:spcPts val="0"/>
              </a:spcAft>
              <a:buSzPts val="1100"/>
              <a:buNone/>
              <a:defRPr sz="14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5.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5.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5.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5.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65"/>
          <p:cNvSpPr txBox="1"/>
          <p:nvPr/>
        </p:nvSpPr>
        <p:spPr>
          <a:xfrm>
            <a:off x="457110" y="566190"/>
            <a:ext cx="8229330" cy="101007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400" b="1" i="0" u="none" strike="noStrike" cap="none" dirty="0">
                <a:solidFill>
                  <a:srgbClr val="002661"/>
                </a:solidFill>
                <a:latin typeface="Arial"/>
                <a:ea typeface="Arial"/>
                <a:cs typeface="Arial"/>
                <a:sym typeface="Arial"/>
              </a:rPr>
              <a:t>Breast Cancer Histopathological Images Segmentation and Classification using Vision Transformer</a:t>
            </a:r>
            <a:endParaRPr sz="2400" b="0" i="0" u="none" strike="noStrike" cap="none" dirty="0">
              <a:solidFill>
                <a:srgbClr val="000000"/>
              </a:solidFill>
              <a:latin typeface="Calibri"/>
              <a:ea typeface="Calibri"/>
              <a:cs typeface="Calibri"/>
              <a:sym typeface="Calibri"/>
            </a:endParaRPr>
          </a:p>
        </p:txBody>
      </p:sp>
      <p:sp>
        <p:nvSpPr>
          <p:cNvPr id="276" name="Google Shape;276;p65"/>
          <p:cNvSpPr txBox="1"/>
          <p:nvPr/>
        </p:nvSpPr>
        <p:spPr>
          <a:xfrm>
            <a:off x="457110" y="2001240"/>
            <a:ext cx="8229330" cy="49680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100" b="0" i="0" u="none" strike="noStrike" cap="none">
                <a:solidFill>
                  <a:srgbClr val="002661"/>
                </a:solidFill>
                <a:latin typeface="Nanum Gothic"/>
                <a:ea typeface="Nanum Gothic"/>
                <a:cs typeface="Nanum Gothic"/>
                <a:sym typeface="Nanum Gothic"/>
              </a:rPr>
              <a:t>Soro Bedionita, Tan Ying Hui, Oh Joon Kwon (AI604-2021-SP)</a:t>
            </a:r>
            <a:endParaRPr sz="2100" b="0" i="0" u="none" strike="noStrike" cap="none">
              <a:solidFill>
                <a:srgbClr val="000000"/>
              </a:solidFill>
              <a:latin typeface="Calibri"/>
              <a:ea typeface="Calibri"/>
              <a:cs typeface="Calibri"/>
              <a:sym typeface="Calibri"/>
            </a:endParaRPr>
          </a:p>
        </p:txBody>
      </p:sp>
      <p:sp>
        <p:nvSpPr>
          <p:cNvPr id="277" name="Google Shape;277;p65"/>
          <p:cNvSpPr txBox="1"/>
          <p:nvPr/>
        </p:nvSpPr>
        <p:spPr>
          <a:xfrm>
            <a:off x="1809810" y="3366090"/>
            <a:ext cx="5261760" cy="399870"/>
          </a:xfrm>
          <a:prstGeom prst="rect">
            <a:avLst/>
          </a:prstGeom>
          <a:noFill/>
          <a:ln>
            <a:noFill/>
          </a:ln>
        </p:spPr>
        <p:txBody>
          <a:bodyPr spcFirstLastPara="1" wrap="square" lIns="67500" tIns="33750" rIns="67500" bIns="33750" anchor="t" anchorCtr="0">
            <a:noAutofit/>
          </a:bodyPr>
          <a:lstStyle/>
          <a:p>
            <a:pPr marL="254000" marR="0" lvl="0" indent="-254000" algn="ctr" rtl="0">
              <a:lnSpc>
                <a:spcPct val="100000"/>
              </a:lnSpc>
              <a:spcBef>
                <a:spcPts val="0"/>
              </a:spcBef>
              <a:spcAft>
                <a:spcPts val="0"/>
              </a:spcAft>
              <a:buNone/>
            </a:pPr>
            <a:r>
              <a:rPr lang="en-GB" sz="1800" b="0" i="1" u="none" strike="noStrike" cap="none">
                <a:solidFill>
                  <a:srgbClr val="002661"/>
                </a:solidFill>
                <a:latin typeface="Times New Roman"/>
                <a:ea typeface="Times New Roman"/>
                <a:cs typeface="Times New Roman"/>
                <a:sym typeface="Times New Roman"/>
              </a:rPr>
              <a:t>Presenter: SORO Bedionita.</a:t>
            </a:r>
            <a:endParaRPr sz="1800" b="0" i="0" u="none" strike="noStrike" cap="none">
              <a:solidFill>
                <a:srgbClr val="000000"/>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72"/>
          <p:cNvSpPr txBox="1"/>
          <p:nvPr/>
        </p:nvSpPr>
        <p:spPr>
          <a:xfrm>
            <a:off x="628560" y="273780"/>
            <a:ext cx="7886430" cy="44901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400" b="0" i="0" u="none" strike="noStrike" cap="none">
                <a:solidFill>
                  <a:srgbClr val="002060"/>
                </a:solidFill>
                <a:latin typeface="Calibri"/>
                <a:ea typeface="Calibri"/>
                <a:cs typeface="Calibri"/>
                <a:sym typeface="Calibri"/>
              </a:rPr>
              <a:t>Segmentation experiments</a:t>
            </a:r>
            <a:endParaRPr sz="2400" b="0" i="0" u="none" strike="noStrike" cap="none">
              <a:solidFill>
                <a:srgbClr val="000000"/>
              </a:solidFill>
              <a:latin typeface="Calibri"/>
              <a:ea typeface="Calibri"/>
              <a:cs typeface="Calibri"/>
              <a:sym typeface="Calibri"/>
            </a:endParaRPr>
          </a:p>
        </p:txBody>
      </p:sp>
      <p:sp>
        <p:nvSpPr>
          <p:cNvPr id="334" name="Google Shape;334;p72"/>
          <p:cNvSpPr/>
          <p:nvPr/>
        </p:nvSpPr>
        <p:spPr>
          <a:xfrm>
            <a:off x="367470" y="805545"/>
            <a:ext cx="3980070" cy="522671"/>
          </a:xfrm>
          <a:prstGeom prst="wedgeRoundRectCallout">
            <a:avLst>
              <a:gd name="adj1" fmla="val -7334"/>
              <a:gd name="adj2" fmla="val 95926"/>
              <a:gd name="adj3" fmla="val 16667"/>
            </a:avLst>
          </a:prstGeom>
          <a:solidFill>
            <a:srgbClr val="DAEEF3"/>
          </a:solidFill>
          <a:ln w="9525" cap="flat" cmpd="sng">
            <a:solidFill>
              <a:srgbClr val="4A7EBB"/>
            </a:solidFill>
            <a:prstDash val="solid"/>
            <a:round/>
            <a:headEnd type="none" w="sm" len="sm"/>
            <a:tailEnd type="none" w="sm" len="sm"/>
          </a:ln>
          <a:effectLst>
            <a:outerShdw blurRad="40000" dist="23040" dir="5400000" rotWithShape="0">
              <a:srgbClr val="000000">
                <a:alpha val="34901"/>
              </a:srgbClr>
            </a:outerShdw>
          </a:effectLst>
        </p:spPr>
        <p:txBody>
          <a:bodyPr spcFirstLastPara="1" wrap="square" lIns="67500" tIns="33750" rIns="67500" bIns="33750" anchor="ctr" anchorCtr="0">
            <a:noAutofit/>
          </a:bodyPr>
          <a:lstStyle/>
          <a:p>
            <a:pPr marL="0" marR="0" lvl="0" indent="0" algn="l" rtl="0">
              <a:lnSpc>
                <a:spcPct val="100000"/>
              </a:lnSpc>
              <a:spcBef>
                <a:spcPts val="0"/>
              </a:spcBef>
              <a:spcAft>
                <a:spcPts val="0"/>
              </a:spcAft>
              <a:buNone/>
            </a:pPr>
            <a:r>
              <a:rPr lang="en-GB" sz="1400" b="0" i="0" u="none" strike="noStrike" cap="none">
                <a:solidFill>
                  <a:srgbClr val="1F497D"/>
                </a:solidFill>
                <a:latin typeface="Calibri"/>
                <a:ea typeface="Calibri"/>
                <a:cs typeface="Calibri"/>
                <a:sym typeface="Calibri"/>
              </a:rPr>
              <a:t>Preliminaries results using existing segmentation models tried on images patches of sizes 512x512x3.</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endParaRPr sz="1400" b="0" i="0" u="none" strike="noStrike" cap="none">
              <a:latin typeface="Arial"/>
              <a:ea typeface="Arial"/>
              <a:cs typeface="Arial"/>
              <a:sym typeface="Arial"/>
            </a:endParaRPr>
          </a:p>
        </p:txBody>
      </p:sp>
      <p:pic>
        <p:nvPicPr>
          <p:cNvPr id="3" name="Picture 2">
            <a:extLst>
              <a:ext uri="{FF2B5EF4-FFF2-40B4-BE49-F238E27FC236}">
                <a16:creationId xmlns:a16="http://schemas.microsoft.com/office/drawing/2014/main" id="{BD1E817E-22FE-47D8-B30A-2D6042FE7799}"/>
              </a:ext>
            </a:extLst>
          </p:cNvPr>
          <p:cNvPicPr>
            <a:picLocks noChangeAspect="1"/>
          </p:cNvPicPr>
          <p:nvPr/>
        </p:nvPicPr>
        <p:blipFill>
          <a:blip r:embed="rId3"/>
          <a:stretch>
            <a:fillRect/>
          </a:stretch>
        </p:blipFill>
        <p:spPr>
          <a:xfrm>
            <a:off x="419760" y="1607711"/>
            <a:ext cx="4304639" cy="2849772"/>
          </a:xfrm>
          <a:prstGeom prst="rect">
            <a:avLst/>
          </a:prstGeom>
        </p:spPr>
      </p:pic>
      <p:pic>
        <p:nvPicPr>
          <p:cNvPr id="7" name="Picture 6">
            <a:extLst>
              <a:ext uri="{FF2B5EF4-FFF2-40B4-BE49-F238E27FC236}">
                <a16:creationId xmlns:a16="http://schemas.microsoft.com/office/drawing/2014/main" id="{EA81AC7C-7717-46CF-A32E-2D53EF274E6C}"/>
              </a:ext>
            </a:extLst>
          </p:cNvPr>
          <p:cNvPicPr>
            <a:picLocks noChangeAspect="1"/>
          </p:cNvPicPr>
          <p:nvPr/>
        </p:nvPicPr>
        <p:blipFill>
          <a:blip r:embed="rId4"/>
          <a:stretch>
            <a:fillRect/>
          </a:stretch>
        </p:blipFill>
        <p:spPr>
          <a:xfrm>
            <a:off x="4953000" y="1127760"/>
            <a:ext cx="3561989" cy="30473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73"/>
          <p:cNvSpPr txBox="1"/>
          <p:nvPr/>
        </p:nvSpPr>
        <p:spPr>
          <a:xfrm>
            <a:off x="457110" y="271350"/>
            <a:ext cx="7829190" cy="585630"/>
          </a:xfrm>
          <a:prstGeom prst="rect">
            <a:avLst/>
          </a:prstGeom>
          <a:noFill/>
          <a:ln>
            <a:noFill/>
          </a:ln>
        </p:spPr>
        <p:txBody>
          <a:bodyPr spcFirstLastPara="1" wrap="square" lIns="67500" tIns="33750" rIns="67500" bIns="33750" anchor="t" anchorCtr="0">
            <a:noAutofit/>
          </a:bodyPr>
          <a:lstStyle/>
          <a:p>
            <a:pPr lvl="0" algn="ctr"/>
            <a:r>
              <a:rPr lang="en-GB" sz="2400" b="1" cap="small" dirty="0">
                <a:solidFill>
                  <a:srgbClr val="002661"/>
                </a:solidFill>
                <a:latin typeface="Calibri"/>
                <a:ea typeface="Calibri"/>
                <a:cs typeface="Calibri"/>
                <a:sym typeface="Calibri"/>
              </a:rPr>
              <a:t>Contribution &amp; Conclusion</a:t>
            </a:r>
            <a:endParaRPr sz="2400" b="0" i="0" u="none" strike="noStrike" cap="none" dirty="0">
              <a:solidFill>
                <a:srgbClr val="000000"/>
              </a:solidFill>
              <a:latin typeface="Calibri"/>
              <a:ea typeface="Calibri"/>
              <a:cs typeface="Calibri"/>
              <a:sym typeface="Calibri"/>
            </a:endParaRPr>
          </a:p>
        </p:txBody>
      </p:sp>
      <p:sp>
        <p:nvSpPr>
          <p:cNvPr id="342" name="Google Shape;342;p73"/>
          <p:cNvSpPr txBox="1"/>
          <p:nvPr/>
        </p:nvSpPr>
        <p:spPr>
          <a:xfrm>
            <a:off x="457110" y="950130"/>
            <a:ext cx="8419950" cy="3250260"/>
          </a:xfrm>
          <a:prstGeom prst="rect">
            <a:avLst/>
          </a:prstGeom>
          <a:noFill/>
          <a:ln>
            <a:noFill/>
          </a:ln>
        </p:spPr>
        <p:txBody>
          <a:bodyPr spcFirstLastPara="1" wrap="square" lIns="67500" tIns="33750" rIns="67500" bIns="33750" anchor="t" anchorCtr="0">
            <a:noAutofit/>
          </a:bodyPr>
          <a:lstStyle/>
          <a:p>
            <a:pPr marL="254000" marR="0" lvl="0" indent="-247650" algn="l" rtl="0">
              <a:lnSpc>
                <a:spcPct val="150000"/>
              </a:lnSpc>
              <a:spcBef>
                <a:spcPts val="0"/>
              </a:spcBef>
              <a:spcAft>
                <a:spcPts val="0"/>
              </a:spcAft>
              <a:buClr>
                <a:srgbClr val="002661"/>
              </a:buClr>
              <a:buSzPts val="1500"/>
              <a:buFont typeface="Arial"/>
              <a:buChar char="•"/>
            </a:pPr>
            <a:r>
              <a:rPr lang="en-GB" sz="1500" b="0" i="0" u="none" strike="noStrike" cap="none" dirty="0">
                <a:solidFill>
                  <a:srgbClr val="002661"/>
                </a:solidFill>
                <a:latin typeface="Calibri"/>
                <a:ea typeface="Calibri"/>
                <a:cs typeface="Calibri"/>
                <a:sym typeface="Calibri"/>
              </a:rPr>
              <a:t>We proposed a whole slide images classification and segmentation method</a:t>
            </a:r>
            <a:endParaRPr sz="1500" b="0" i="0" u="none" strike="noStrike" cap="none" dirty="0">
              <a:solidFill>
                <a:srgbClr val="000000"/>
              </a:solidFill>
              <a:latin typeface="Calibri"/>
              <a:ea typeface="Calibri"/>
              <a:cs typeface="Calibri"/>
              <a:sym typeface="Calibri"/>
            </a:endParaRPr>
          </a:p>
          <a:p>
            <a:pPr marL="254000" marR="0" lvl="0" indent="-247650" algn="l" rtl="0">
              <a:lnSpc>
                <a:spcPct val="150000"/>
              </a:lnSpc>
              <a:spcBef>
                <a:spcPts val="300"/>
              </a:spcBef>
              <a:spcAft>
                <a:spcPts val="0"/>
              </a:spcAft>
              <a:buClr>
                <a:srgbClr val="002661"/>
              </a:buClr>
              <a:buSzPts val="1500"/>
              <a:buFont typeface="Arial"/>
              <a:buChar char="•"/>
            </a:pPr>
            <a:r>
              <a:rPr lang="en-GB" sz="1500" b="0" i="0" u="none" strike="noStrike" cap="none" dirty="0">
                <a:solidFill>
                  <a:srgbClr val="002661"/>
                </a:solidFill>
                <a:latin typeface="Calibri"/>
                <a:ea typeface="Calibri"/>
                <a:cs typeface="Calibri"/>
                <a:sym typeface="Calibri"/>
              </a:rPr>
              <a:t>The proposed method can replace patch-based approach in classification and segmentation tasks.</a:t>
            </a:r>
            <a:endParaRPr sz="1500" b="0" i="0" u="none" strike="noStrike" cap="none" dirty="0">
              <a:solidFill>
                <a:srgbClr val="000000"/>
              </a:solidFill>
              <a:latin typeface="Calibri"/>
              <a:ea typeface="Calibri"/>
              <a:cs typeface="Calibri"/>
              <a:sym typeface="Calibri"/>
            </a:endParaRPr>
          </a:p>
          <a:p>
            <a:pPr marL="254000" marR="0" lvl="0" indent="-247650" algn="l" rtl="0">
              <a:lnSpc>
                <a:spcPct val="150000"/>
              </a:lnSpc>
              <a:spcBef>
                <a:spcPts val="300"/>
              </a:spcBef>
              <a:spcAft>
                <a:spcPts val="0"/>
              </a:spcAft>
              <a:buClr>
                <a:srgbClr val="002661"/>
              </a:buClr>
              <a:buSzPts val="1500"/>
              <a:buFont typeface="Arial"/>
              <a:buChar char="•"/>
            </a:pPr>
            <a:r>
              <a:rPr lang="en-GB" sz="1500" b="0" i="0" u="none" strike="noStrike" cap="none" dirty="0">
                <a:solidFill>
                  <a:srgbClr val="002661"/>
                </a:solidFill>
                <a:latin typeface="Calibri"/>
                <a:ea typeface="Calibri"/>
                <a:cs typeface="Calibri"/>
                <a:sym typeface="Calibri"/>
              </a:rPr>
              <a:t>Our method is the first of applying </a:t>
            </a:r>
            <a:r>
              <a:rPr lang="en-GB" sz="1500" b="0" i="0" u="none" strike="noStrike" cap="none" dirty="0" err="1">
                <a:solidFill>
                  <a:srgbClr val="002661"/>
                </a:solidFill>
                <a:latin typeface="Calibri"/>
                <a:ea typeface="Calibri"/>
                <a:cs typeface="Calibri"/>
                <a:sym typeface="Calibri"/>
              </a:rPr>
              <a:t>ViT</a:t>
            </a:r>
            <a:r>
              <a:rPr lang="en-GB" sz="1500" b="0" i="0" u="none" strike="noStrike" cap="none" dirty="0">
                <a:solidFill>
                  <a:srgbClr val="002661"/>
                </a:solidFill>
                <a:latin typeface="Calibri"/>
                <a:ea typeface="Calibri"/>
                <a:cs typeface="Calibri"/>
                <a:sym typeface="Calibri"/>
              </a:rPr>
              <a:t> or transformer to histology images analysis</a:t>
            </a:r>
            <a:endParaRPr sz="1500" b="0" i="0" u="none" strike="noStrike" cap="none" dirty="0">
              <a:solidFill>
                <a:srgbClr val="000000"/>
              </a:solidFill>
              <a:latin typeface="Calibri"/>
              <a:ea typeface="Calibri"/>
              <a:cs typeface="Calibri"/>
              <a:sym typeface="Calibri"/>
            </a:endParaRPr>
          </a:p>
          <a:p>
            <a:pPr marL="254000" marR="0" lvl="0" indent="-247650" algn="l" rtl="0">
              <a:lnSpc>
                <a:spcPct val="150000"/>
              </a:lnSpc>
              <a:spcBef>
                <a:spcPts val="300"/>
              </a:spcBef>
              <a:spcAft>
                <a:spcPts val="0"/>
              </a:spcAft>
              <a:buClr>
                <a:srgbClr val="002661"/>
              </a:buClr>
              <a:buSzPts val="1500"/>
              <a:buFont typeface="Arial"/>
              <a:buChar char="•"/>
            </a:pPr>
            <a:r>
              <a:rPr lang="en-GB" sz="1500" b="0" i="0" u="none" strike="noStrike" cap="none" dirty="0">
                <a:solidFill>
                  <a:srgbClr val="002661"/>
                </a:solidFill>
                <a:latin typeface="Calibri"/>
                <a:ea typeface="Calibri"/>
                <a:cs typeface="Calibri"/>
                <a:sym typeface="Calibri"/>
              </a:rPr>
              <a:t>This method is faster than most existing  state-of-the-art deep </a:t>
            </a:r>
            <a:r>
              <a:rPr lang="en-GB" sz="1500" dirty="0">
                <a:solidFill>
                  <a:srgbClr val="002661"/>
                </a:solidFill>
                <a:latin typeface="Calibri"/>
                <a:ea typeface="Calibri"/>
                <a:cs typeface="Calibri"/>
                <a:sym typeface="Calibri"/>
              </a:rPr>
              <a:t>convolution based approaches for breast cancer classification</a:t>
            </a:r>
          </a:p>
          <a:p>
            <a:pPr marL="254000" marR="0" lvl="0" indent="-247650" algn="l" rtl="0">
              <a:lnSpc>
                <a:spcPct val="150000"/>
              </a:lnSpc>
              <a:spcBef>
                <a:spcPts val="300"/>
              </a:spcBef>
              <a:spcAft>
                <a:spcPts val="0"/>
              </a:spcAft>
              <a:buClr>
                <a:srgbClr val="002661"/>
              </a:buClr>
              <a:buSzPts val="1500"/>
              <a:buFont typeface="Arial"/>
              <a:buChar char="•"/>
            </a:pPr>
            <a:r>
              <a:rPr lang="en-GB" sz="1500" dirty="0">
                <a:solidFill>
                  <a:srgbClr val="002661"/>
                </a:solidFill>
                <a:latin typeface="Calibri"/>
                <a:ea typeface="Calibri"/>
                <a:cs typeface="Calibri"/>
                <a:sym typeface="Calibri"/>
              </a:rPr>
              <a:t>We investigated the application of </a:t>
            </a:r>
            <a:r>
              <a:rPr lang="en-GB" sz="1500" dirty="0" err="1">
                <a:solidFill>
                  <a:srgbClr val="002661"/>
                </a:solidFill>
                <a:latin typeface="Calibri"/>
                <a:ea typeface="Calibri"/>
                <a:cs typeface="Calibri"/>
                <a:sym typeface="Calibri"/>
              </a:rPr>
              <a:t>ViT</a:t>
            </a:r>
            <a:r>
              <a:rPr lang="en-GB" sz="1500" dirty="0">
                <a:solidFill>
                  <a:srgbClr val="002661"/>
                </a:solidFill>
                <a:latin typeface="Calibri"/>
                <a:ea typeface="Calibri"/>
                <a:cs typeface="Calibri"/>
                <a:sym typeface="Calibri"/>
              </a:rPr>
              <a:t> for WSIs segmentation</a:t>
            </a:r>
            <a:endParaRPr sz="15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75"/>
          <p:cNvSpPr txBox="1"/>
          <p:nvPr/>
        </p:nvSpPr>
        <p:spPr>
          <a:xfrm>
            <a:off x="457110" y="271350"/>
            <a:ext cx="7829190" cy="58563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400" b="1" i="0" u="none" strike="noStrike" cap="small">
                <a:solidFill>
                  <a:srgbClr val="002661"/>
                </a:solidFill>
                <a:latin typeface="Calibri"/>
                <a:ea typeface="Calibri"/>
                <a:cs typeface="Calibri"/>
                <a:sym typeface="Calibri"/>
              </a:rPr>
              <a:t>Discussion</a:t>
            </a:r>
            <a:endParaRPr sz="2400" b="0" i="0" u="none" strike="noStrike" cap="none">
              <a:solidFill>
                <a:srgbClr val="000000"/>
              </a:solidFill>
              <a:latin typeface="Calibri"/>
              <a:ea typeface="Calibri"/>
              <a:cs typeface="Calibri"/>
              <a:sym typeface="Calibri"/>
            </a:endParaRPr>
          </a:p>
        </p:txBody>
      </p:sp>
      <p:sp>
        <p:nvSpPr>
          <p:cNvPr id="354" name="Google Shape;354;p75"/>
          <p:cNvSpPr txBox="1"/>
          <p:nvPr/>
        </p:nvSpPr>
        <p:spPr>
          <a:xfrm>
            <a:off x="639990" y="1033950"/>
            <a:ext cx="8419950" cy="3250260"/>
          </a:xfrm>
          <a:prstGeom prst="rect">
            <a:avLst/>
          </a:prstGeom>
          <a:noFill/>
          <a:ln>
            <a:noFill/>
          </a:ln>
        </p:spPr>
        <p:txBody>
          <a:bodyPr spcFirstLastPara="1" wrap="square" lIns="67500" tIns="33750" rIns="67500" bIns="33750" anchor="t" anchorCtr="0">
            <a:noAutofit/>
          </a:bodyPr>
          <a:lstStyle/>
          <a:p>
            <a:pPr marL="254000" marR="0" lvl="0" indent="-247650" algn="l" rtl="0">
              <a:lnSpc>
                <a:spcPct val="150000"/>
              </a:lnSpc>
              <a:spcBef>
                <a:spcPts val="300"/>
              </a:spcBef>
              <a:spcAft>
                <a:spcPts val="0"/>
              </a:spcAft>
              <a:buClr>
                <a:srgbClr val="002661"/>
              </a:buClr>
              <a:buSzPts val="1500"/>
              <a:buFont typeface="Arial"/>
              <a:buChar char="•"/>
            </a:pPr>
            <a:r>
              <a:rPr lang="en-GB" sz="1500" b="0" i="0" u="none" strike="noStrike" cap="none" dirty="0">
                <a:solidFill>
                  <a:srgbClr val="002661"/>
                </a:solidFill>
                <a:latin typeface="Calibri"/>
                <a:ea typeface="Calibri"/>
                <a:cs typeface="Calibri"/>
                <a:sym typeface="Calibri"/>
              </a:rPr>
              <a:t>Can patch-to-patch segmentation improve the performance.</a:t>
            </a:r>
            <a:endParaRPr sz="1500" b="0" i="0" u="none" strike="noStrike" cap="none" dirty="0">
              <a:solidFill>
                <a:srgbClr val="000000"/>
              </a:solidFill>
              <a:latin typeface="Calibri"/>
              <a:ea typeface="Calibri"/>
              <a:cs typeface="Calibri"/>
              <a:sym typeface="Calibri"/>
            </a:endParaRPr>
          </a:p>
          <a:p>
            <a:pPr marL="254000" marR="0" lvl="0" indent="-247650" algn="l" rtl="0">
              <a:lnSpc>
                <a:spcPct val="150000"/>
              </a:lnSpc>
              <a:spcBef>
                <a:spcPts val="300"/>
              </a:spcBef>
              <a:spcAft>
                <a:spcPts val="0"/>
              </a:spcAft>
              <a:buClr>
                <a:srgbClr val="002661"/>
              </a:buClr>
              <a:buSzPts val="1500"/>
              <a:buFont typeface="Arial"/>
              <a:buChar char="•"/>
            </a:pPr>
            <a:r>
              <a:rPr lang="en-GB" sz="1500" b="0" i="0" u="none" strike="noStrike" cap="none" dirty="0">
                <a:solidFill>
                  <a:srgbClr val="002661"/>
                </a:solidFill>
                <a:latin typeface="Calibri"/>
                <a:ea typeface="Calibri"/>
                <a:cs typeface="Calibri"/>
                <a:sym typeface="Calibri"/>
              </a:rPr>
              <a:t>What are the possible ways to achieve good segmentation performance?</a:t>
            </a:r>
            <a:endParaRPr sz="1500" b="0" i="0" u="none" strike="noStrike" cap="none" dirty="0">
              <a:solidFill>
                <a:srgbClr val="000000"/>
              </a:solidFill>
              <a:latin typeface="Calibri"/>
              <a:ea typeface="Calibri"/>
              <a:cs typeface="Calibri"/>
              <a:sym typeface="Calibri"/>
            </a:endParaRPr>
          </a:p>
          <a:p>
            <a:pPr marL="0" marR="0" lvl="0" indent="0" algn="l" rtl="0">
              <a:lnSpc>
                <a:spcPct val="150000"/>
              </a:lnSpc>
              <a:spcBef>
                <a:spcPts val="300"/>
              </a:spcBef>
              <a:spcAft>
                <a:spcPts val="0"/>
              </a:spcAft>
              <a:buNone/>
            </a:pPr>
            <a:endParaRPr sz="1500" b="0" i="0" u="none" strike="noStrike" cap="none" dirty="0">
              <a:solidFill>
                <a:srgbClr val="000000"/>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76"/>
          <p:cNvSpPr/>
          <p:nvPr/>
        </p:nvSpPr>
        <p:spPr>
          <a:xfrm>
            <a:off x="3782430" y="1859490"/>
            <a:ext cx="2332800" cy="107271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GB" sz="3300" b="1" i="0" u="none" strike="noStrike" cap="none">
                <a:solidFill>
                  <a:srgbClr val="1F497D"/>
                </a:solidFill>
                <a:latin typeface="Calibri"/>
                <a:ea typeface="Calibri"/>
                <a:cs typeface="Calibri"/>
                <a:sym typeface="Calibri"/>
              </a:rPr>
              <a:t>THANK YOU</a:t>
            </a:r>
            <a:endParaRPr sz="3300" b="0" i="0" u="none" strike="noStrike" cap="none">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66"/>
          <p:cNvSpPr txBox="1"/>
          <p:nvPr/>
        </p:nvSpPr>
        <p:spPr>
          <a:xfrm>
            <a:off x="457110" y="271350"/>
            <a:ext cx="7829190" cy="58563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400" b="1" i="0" u="none" strike="noStrike" cap="small">
                <a:solidFill>
                  <a:srgbClr val="FF0000"/>
                </a:solidFill>
                <a:latin typeface="Calibri"/>
                <a:ea typeface="Calibri"/>
                <a:cs typeface="Calibri"/>
                <a:sym typeface="Calibri"/>
              </a:rPr>
              <a:t>OUTLINE</a:t>
            </a:r>
            <a:endParaRPr sz="2400" b="0" i="0" u="none" strike="noStrike" cap="none">
              <a:solidFill>
                <a:srgbClr val="000000"/>
              </a:solidFill>
              <a:latin typeface="Calibri"/>
              <a:ea typeface="Calibri"/>
              <a:cs typeface="Calibri"/>
              <a:sym typeface="Calibri"/>
            </a:endParaRPr>
          </a:p>
        </p:txBody>
      </p:sp>
      <p:sp>
        <p:nvSpPr>
          <p:cNvPr id="283" name="Google Shape;283;p66"/>
          <p:cNvSpPr txBox="1"/>
          <p:nvPr/>
        </p:nvSpPr>
        <p:spPr>
          <a:xfrm>
            <a:off x="457110" y="950130"/>
            <a:ext cx="8419950" cy="3250260"/>
          </a:xfrm>
          <a:prstGeom prst="rect">
            <a:avLst/>
          </a:prstGeom>
          <a:noFill/>
          <a:ln>
            <a:noFill/>
          </a:ln>
        </p:spPr>
        <p:txBody>
          <a:bodyPr spcFirstLastPara="1" wrap="square" lIns="67500" tIns="33750" rIns="67500" bIns="33750" anchor="t" anchorCtr="0">
            <a:noAutofit/>
          </a:bodyPr>
          <a:lstStyle/>
          <a:p>
            <a:pPr marL="254000" marR="0" lvl="0" indent="-247650" algn="l" rtl="0">
              <a:lnSpc>
                <a:spcPct val="100000"/>
              </a:lnSpc>
              <a:spcBef>
                <a:spcPts val="0"/>
              </a:spcBef>
              <a:spcAft>
                <a:spcPts val="0"/>
              </a:spcAft>
              <a:buClr>
                <a:srgbClr val="002661"/>
              </a:buClr>
              <a:buSzPts val="2100"/>
              <a:buFont typeface="Arial"/>
              <a:buChar char="•"/>
            </a:pPr>
            <a:r>
              <a:rPr lang="en-GB" sz="2100" b="0" i="0" u="none" strike="noStrike" cap="none">
                <a:solidFill>
                  <a:srgbClr val="002661"/>
                </a:solidFill>
                <a:latin typeface="Calibri"/>
                <a:ea typeface="Calibri"/>
                <a:cs typeface="Calibri"/>
                <a:sym typeface="Calibri"/>
              </a:rPr>
              <a:t>Introduction</a:t>
            </a:r>
            <a:endParaRPr sz="2100" b="0" i="0" u="none" strike="noStrike" cap="none">
              <a:solidFill>
                <a:srgbClr val="000000"/>
              </a:solidFill>
              <a:latin typeface="Calibri"/>
              <a:ea typeface="Calibri"/>
              <a:cs typeface="Calibri"/>
              <a:sym typeface="Calibri"/>
            </a:endParaRPr>
          </a:p>
          <a:p>
            <a:pPr marL="254000" marR="0" lvl="0" indent="-247650" algn="l" rtl="0">
              <a:lnSpc>
                <a:spcPct val="100000"/>
              </a:lnSpc>
              <a:spcBef>
                <a:spcPts val="400"/>
              </a:spcBef>
              <a:spcAft>
                <a:spcPts val="0"/>
              </a:spcAft>
              <a:buClr>
                <a:srgbClr val="002661"/>
              </a:buClr>
              <a:buSzPts val="2100"/>
              <a:buFont typeface="Arial"/>
              <a:buChar char="•"/>
            </a:pPr>
            <a:r>
              <a:rPr lang="en-GB" sz="2100" b="0" i="0" u="none" strike="noStrike" cap="none">
                <a:solidFill>
                  <a:srgbClr val="002661"/>
                </a:solidFill>
                <a:latin typeface="Calibri"/>
                <a:ea typeface="Calibri"/>
                <a:cs typeface="Calibri"/>
                <a:sym typeface="Calibri"/>
              </a:rPr>
              <a:t>Previous works and motivation</a:t>
            </a:r>
            <a:endParaRPr sz="2100" b="0" i="0" u="none" strike="noStrike" cap="none">
              <a:solidFill>
                <a:srgbClr val="000000"/>
              </a:solidFill>
              <a:latin typeface="Calibri"/>
              <a:ea typeface="Calibri"/>
              <a:cs typeface="Calibri"/>
              <a:sym typeface="Calibri"/>
            </a:endParaRPr>
          </a:p>
          <a:p>
            <a:pPr marL="914400" marR="0" lvl="0" indent="-361950" algn="l" rtl="0">
              <a:lnSpc>
                <a:spcPct val="100000"/>
              </a:lnSpc>
              <a:spcBef>
                <a:spcPts val="0"/>
              </a:spcBef>
              <a:spcAft>
                <a:spcPts val="0"/>
              </a:spcAft>
              <a:buClr>
                <a:srgbClr val="002661"/>
              </a:buClr>
              <a:buSzPts val="2100"/>
              <a:buFont typeface="Calibri"/>
              <a:buChar char="-"/>
            </a:pPr>
            <a:r>
              <a:rPr lang="en-GB" sz="2100" b="0" i="0" u="none" strike="noStrike" cap="none">
                <a:solidFill>
                  <a:srgbClr val="002661"/>
                </a:solidFill>
                <a:latin typeface="Calibri"/>
                <a:ea typeface="Calibri"/>
                <a:cs typeface="Calibri"/>
                <a:sym typeface="Calibri"/>
              </a:rPr>
              <a:t>Patch-based image classification and segmentation</a:t>
            </a:r>
            <a:endParaRPr sz="2100" b="0" i="0" u="none" strike="noStrike" cap="none">
              <a:solidFill>
                <a:srgbClr val="000000"/>
              </a:solidFill>
              <a:latin typeface="Calibri"/>
              <a:ea typeface="Calibri"/>
              <a:cs typeface="Calibri"/>
              <a:sym typeface="Calibri"/>
            </a:endParaRPr>
          </a:p>
          <a:p>
            <a:pPr marL="457200" marR="0" lvl="0" indent="0" algn="l" rtl="0">
              <a:lnSpc>
                <a:spcPct val="100000"/>
              </a:lnSpc>
              <a:spcBef>
                <a:spcPts val="400"/>
              </a:spcBef>
              <a:spcAft>
                <a:spcPts val="0"/>
              </a:spcAft>
              <a:buNone/>
            </a:pPr>
            <a:r>
              <a:rPr lang="en-GB" sz="2100">
                <a:solidFill>
                  <a:srgbClr val="002661"/>
                </a:solidFill>
                <a:latin typeface="Calibri"/>
                <a:ea typeface="Calibri"/>
                <a:cs typeface="Calibri"/>
                <a:sym typeface="Calibri"/>
              </a:rPr>
              <a:t>  -    </a:t>
            </a:r>
            <a:r>
              <a:rPr lang="en-GB" sz="2100" b="0" i="0" u="none" strike="noStrike" cap="none">
                <a:solidFill>
                  <a:srgbClr val="002661"/>
                </a:solidFill>
                <a:latin typeface="Calibri"/>
                <a:ea typeface="Calibri"/>
                <a:cs typeface="Calibri"/>
                <a:sym typeface="Calibri"/>
              </a:rPr>
              <a:t>Limit of patch-based approaches</a:t>
            </a:r>
            <a:endParaRPr sz="2100" b="0" i="0" u="none" strike="noStrike" cap="none">
              <a:solidFill>
                <a:srgbClr val="000000"/>
              </a:solidFill>
              <a:latin typeface="Calibri"/>
              <a:ea typeface="Calibri"/>
              <a:cs typeface="Calibri"/>
              <a:sym typeface="Calibri"/>
            </a:endParaRPr>
          </a:p>
          <a:p>
            <a:pPr marL="457200" marR="0" lvl="0" indent="0" algn="l" rtl="0">
              <a:lnSpc>
                <a:spcPct val="100000"/>
              </a:lnSpc>
              <a:spcBef>
                <a:spcPts val="400"/>
              </a:spcBef>
              <a:spcAft>
                <a:spcPts val="0"/>
              </a:spcAft>
              <a:buNone/>
            </a:pPr>
            <a:r>
              <a:rPr lang="en-GB" sz="2100">
                <a:solidFill>
                  <a:srgbClr val="002661"/>
                </a:solidFill>
                <a:latin typeface="Calibri"/>
                <a:ea typeface="Calibri"/>
                <a:cs typeface="Calibri"/>
                <a:sym typeface="Calibri"/>
              </a:rPr>
              <a:t>  -    </a:t>
            </a:r>
            <a:r>
              <a:rPr lang="en-GB" sz="2100" b="0" i="0" u="none" strike="noStrike" cap="none">
                <a:solidFill>
                  <a:srgbClr val="002661"/>
                </a:solidFill>
                <a:latin typeface="Calibri"/>
                <a:ea typeface="Calibri"/>
                <a:cs typeface="Calibri"/>
                <a:sym typeface="Calibri"/>
              </a:rPr>
              <a:t>Transformer in computer vision</a:t>
            </a:r>
            <a:endParaRPr sz="2100" b="0" i="0" u="none" strike="noStrike" cap="none">
              <a:solidFill>
                <a:srgbClr val="000000"/>
              </a:solidFill>
              <a:latin typeface="Calibri"/>
              <a:ea typeface="Calibri"/>
              <a:cs typeface="Calibri"/>
              <a:sym typeface="Calibri"/>
            </a:endParaRPr>
          </a:p>
          <a:p>
            <a:pPr marL="254000" marR="0" lvl="0" indent="-247650" algn="l" rtl="0">
              <a:lnSpc>
                <a:spcPct val="100000"/>
              </a:lnSpc>
              <a:spcBef>
                <a:spcPts val="400"/>
              </a:spcBef>
              <a:spcAft>
                <a:spcPts val="0"/>
              </a:spcAft>
              <a:buClr>
                <a:srgbClr val="002661"/>
              </a:buClr>
              <a:buSzPts val="2100"/>
              <a:buFont typeface="Arial"/>
              <a:buChar char="•"/>
            </a:pPr>
            <a:r>
              <a:rPr lang="en-GB" sz="2100" b="0" i="0" u="none" strike="noStrike" cap="none">
                <a:solidFill>
                  <a:srgbClr val="002661"/>
                </a:solidFill>
                <a:latin typeface="Calibri"/>
                <a:ea typeface="Calibri"/>
                <a:cs typeface="Calibri"/>
                <a:sym typeface="Calibri"/>
              </a:rPr>
              <a:t>Proposed method</a:t>
            </a:r>
            <a:endParaRPr sz="2100" b="0" i="0" u="none" strike="noStrike" cap="none">
              <a:solidFill>
                <a:srgbClr val="000000"/>
              </a:solidFill>
              <a:latin typeface="Calibri"/>
              <a:ea typeface="Calibri"/>
              <a:cs typeface="Calibri"/>
              <a:sym typeface="Calibri"/>
            </a:endParaRPr>
          </a:p>
          <a:p>
            <a:pPr marL="254000" marR="0" lvl="0" indent="-247650" algn="l" rtl="0">
              <a:lnSpc>
                <a:spcPct val="100000"/>
              </a:lnSpc>
              <a:spcBef>
                <a:spcPts val="400"/>
              </a:spcBef>
              <a:spcAft>
                <a:spcPts val="0"/>
              </a:spcAft>
              <a:buClr>
                <a:srgbClr val="002661"/>
              </a:buClr>
              <a:buSzPts val="2100"/>
              <a:buFont typeface="Arial"/>
              <a:buChar char="•"/>
            </a:pPr>
            <a:r>
              <a:rPr lang="en-GB" sz="2100" b="0" i="0" u="none" strike="noStrike" cap="none">
                <a:solidFill>
                  <a:srgbClr val="002661"/>
                </a:solidFill>
                <a:latin typeface="Calibri"/>
                <a:ea typeface="Calibri"/>
                <a:cs typeface="Calibri"/>
                <a:sym typeface="Calibri"/>
              </a:rPr>
              <a:t>Experiments </a:t>
            </a:r>
            <a:endParaRPr sz="2100" b="0" i="0" u="none" strike="noStrike" cap="none">
              <a:solidFill>
                <a:srgbClr val="000000"/>
              </a:solidFill>
              <a:latin typeface="Calibri"/>
              <a:ea typeface="Calibri"/>
              <a:cs typeface="Calibri"/>
              <a:sym typeface="Calibri"/>
            </a:endParaRPr>
          </a:p>
          <a:p>
            <a:pPr marL="254000" marR="0" lvl="0" indent="-247650" algn="l" rtl="0">
              <a:lnSpc>
                <a:spcPct val="100000"/>
              </a:lnSpc>
              <a:spcBef>
                <a:spcPts val="400"/>
              </a:spcBef>
              <a:spcAft>
                <a:spcPts val="0"/>
              </a:spcAft>
              <a:buClr>
                <a:srgbClr val="002661"/>
              </a:buClr>
              <a:buSzPts val="2100"/>
              <a:buFont typeface="Arial"/>
              <a:buChar char="•"/>
            </a:pPr>
            <a:r>
              <a:rPr lang="en-GB" sz="2100" b="0" i="0" u="none" strike="noStrike" cap="none">
                <a:solidFill>
                  <a:srgbClr val="002661"/>
                </a:solidFill>
                <a:latin typeface="Calibri"/>
                <a:ea typeface="Calibri"/>
                <a:cs typeface="Calibri"/>
                <a:sym typeface="Calibri"/>
              </a:rPr>
              <a:t>Conclusion and discussion</a:t>
            </a:r>
            <a:endParaRPr sz="2100" b="0" i="0" u="none" strike="noStrike" cap="none">
              <a:solidFill>
                <a:srgbClr val="000000"/>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67"/>
          <p:cNvSpPr txBox="1"/>
          <p:nvPr/>
        </p:nvSpPr>
        <p:spPr>
          <a:xfrm>
            <a:off x="628560" y="273780"/>
            <a:ext cx="7886430" cy="44901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400" b="0" i="0" u="none" strike="noStrike" cap="none">
                <a:solidFill>
                  <a:srgbClr val="002060"/>
                </a:solidFill>
                <a:latin typeface="Calibri"/>
                <a:ea typeface="Calibri"/>
                <a:cs typeface="Calibri"/>
                <a:sym typeface="Calibri"/>
              </a:rPr>
              <a:t>INTRODUCTION</a:t>
            </a:r>
            <a:endParaRPr sz="2400" b="0" i="0" u="none" strike="noStrike" cap="none">
              <a:solidFill>
                <a:srgbClr val="000000"/>
              </a:solidFill>
              <a:latin typeface="Calibri"/>
              <a:ea typeface="Calibri"/>
              <a:cs typeface="Calibri"/>
              <a:sym typeface="Calibri"/>
            </a:endParaRPr>
          </a:p>
        </p:txBody>
      </p:sp>
      <p:pic>
        <p:nvPicPr>
          <p:cNvPr id="289" name="Google Shape;289;p67"/>
          <p:cNvPicPr preferRelativeResize="0"/>
          <p:nvPr/>
        </p:nvPicPr>
        <p:blipFill rotWithShape="1">
          <a:blip r:embed="rId3">
            <a:alphaModFix/>
          </a:blip>
          <a:srcRect/>
          <a:stretch/>
        </p:blipFill>
        <p:spPr>
          <a:xfrm>
            <a:off x="628560" y="1198800"/>
            <a:ext cx="5523930" cy="2943810"/>
          </a:xfrm>
          <a:prstGeom prst="rect">
            <a:avLst/>
          </a:prstGeom>
          <a:noFill/>
          <a:ln>
            <a:noFill/>
          </a:ln>
        </p:spPr>
      </p:pic>
      <p:sp>
        <p:nvSpPr>
          <p:cNvPr id="290" name="Google Shape;290;p67"/>
          <p:cNvSpPr/>
          <p:nvPr/>
        </p:nvSpPr>
        <p:spPr>
          <a:xfrm>
            <a:off x="628560" y="311310"/>
            <a:ext cx="2092500" cy="823770"/>
          </a:xfrm>
          <a:prstGeom prst="wedgeRoundRectCallout">
            <a:avLst>
              <a:gd name="adj1" fmla="val -20833"/>
              <a:gd name="adj2" fmla="val 62500"/>
              <a:gd name="adj3" fmla="val 16667"/>
            </a:avLst>
          </a:prstGeom>
          <a:solidFill>
            <a:srgbClr val="EAF1DD"/>
          </a:solidFill>
          <a:ln w="9525" cap="flat" cmpd="sng">
            <a:solidFill>
              <a:srgbClr val="4A7EBB"/>
            </a:solidFill>
            <a:prstDash val="solid"/>
            <a:round/>
            <a:headEnd type="none" w="sm" len="sm"/>
            <a:tailEnd type="none" w="sm" len="sm"/>
          </a:ln>
          <a:effectLst>
            <a:outerShdw blurRad="40000" dist="23040" dir="5400000" rotWithShape="0">
              <a:srgbClr val="000000">
                <a:alpha val="34901"/>
              </a:srgbClr>
            </a:outerShdw>
          </a:effectLst>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None/>
            </a:pPr>
            <a:r>
              <a:rPr lang="en-GB" sz="1400" b="0" i="0" u="none" strike="noStrike" cap="none">
                <a:solidFill>
                  <a:srgbClr val="000000"/>
                </a:solidFill>
                <a:latin typeface="Calibri"/>
                <a:ea typeface="Calibri"/>
                <a:cs typeface="Calibri"/>
                <a:sym typeface="Calibri"/>
              </a:rPr>
              <a:t>We want </a:t>
            </a:r>
            <a:r>
              <a:rPr lang="en-GB" sz="1400" b="0" i="0" u="none" strike="noStrike" cap="none">
                <a:solidFill>
                  <a:srgbClr val="1F497D"/>
                </a:solidFill>
                <a:latin typeface="Calibri"/>
                <a:ea typeface="Calibri"/>
                <a:cs typeface="Calibri"/>
                <a:sym typeface="Calibri"/>
              </a:rPr>
              <a:t>to</a:t>
            </a:r>
            <a:r>
              <a:rPr lang="en-GB" sz="1400" b="0" i="0" u="none" strike="noStrike" cap="none">
                <a:solidFill>
                  <a:srgbClr val="000000"/>
                </a:solidFill>
                <a:latin typeface="Calibri"/>
                <a:ea typeface="Calibri"/>
                <a:cs typeface="Calibri"/>
                <a:sym typeface="Calibri"/>
              </a:rPr>
              <a:t> perform Whole Slide Images classification and segmentation</a:t>
            </a:r>
            <a:endParaRPr sz="1400" b="0" i="0" u="none" strike="noStrike" cap="none">
              <a:latin typeface="Arial"/>
              <a:ea typeface="Arial"/>
              <a:cs typeface="Arial"/>
              <a:sym typeface="Arial"/>
            </a:endParaRPr>
          </a:p>
        </p:txBody>
      </p:sp>
      <p:sp>
        <p:nvSpPr>
          <p:cNvPr id="291" name="Google Shape;291;p67"/>
          <p:cNvSpPr/>
          <p:nvPr/>
        </p:nvSpPr>
        <p:spPr>
          <a:xfrm>
            <a:off x="6037740" y="431190"/>
            <a:ext cx="1576260" cy="606420"/>
          </a:xfrm>
          <a:prstGeom prst="wedgeRoundRectCallout">
            <a:avLst>
              <a:gd name="adj1" fmla="val -66573"/>
              <a:gd name="adj2" fmla="val 124278"/>
              <a:gd name="adj3" fmla="val 16667"/>
            </a:avLst>
          </a:prstGeom>
          <a:solidFill>
            <a:srgbClr val="EAF1DD"/>
          </a:solidFill>
          <a:ln w="9525" cap="flat" cmpd="sng">
            <a:solidFill>
              <a:srgbClr val="4A7EBB"/>
            </a:solidFill>
            <a:prstDash val="solid"/>
            <a:round/>
            <a:headEnd type="none" w="sm" len="sm"/>
            <a:tailEnd type="none" w="sm" len="sm"/>
          </a:ln>
          <a:effectLst>
            <a:outerShdw blurRad="40000" dist="23040" dir="5400000" rotWithShape="0">
              <a:srgbClr val="000000">
                <a:alpha val="34901"/>
              </a:srgbClr>
            </a:outerShdw>
          </a:effectLst>
        </p:spPr>
        <p:txBody>
          <a:bodyPr spcFirstLastPara="1" wrap="square" lIns="67500" tIns="33750" rIns="67500" bIns="33750" anchor="ctr" anchorCtr="0">
            <a:noAutofit/>
          </a:bodyPr>
          <a:lstStyle/>
          <a:p>
            <a:pPr marL="0" marR="0" lvl="0" indent="0" algn="ctr" rtl="0">
              <a:lnSpc>
                <a:spcPct val="100000"/>
              </a:lnSpc>
              <a:spcBef>
                <a:spcPts val="0"/>
              </a:spcBef>
              <a:spcAft>
                <a:spcPts val="0"/>
              </a:spcAft>
              <a:buNone/>
            </a:pPr>
            <a:r>
              <a:rPr lang="en-GB" sz="1400" b="0" i="0" u="none" strike="noStrike" cap="none">
                <a:solidFill>
                  <a:srgbClr val="000000"/>
                </a:solidFill>
                <a:latin typeface="Calibri"/>
                <a:ea typeface="Calibri"/>
                <a:cs typeface="Calibri"/>
                <a:sym typeface="Calibri"/>
              </a:rPr>
              <a:t>Being able to predict cancer type and subtypes</a:t>
            </a:r>
            <a:endParaRPr sz="1400" b="0" i="0" u="none" strike="noStrike" cap="none">
              <a:latin typeface="Arial"/>
              <a:ea typeface="Arial"/>
              <a:cs typeface="Arial"/>
              <a:sym typeface="Arial"/>
            </a:endParaRPr>
          </a:p>
        </p:txBody>
      </p:sp>
      <p:sp>
        <p:nvSpPr>
          <p:cNvPr id="292" name="Google Shape;292;p67"/>
          <p:cNvSpPr/>
          <p:nvPr/>
        </p:nvSpPr>
        <p:spPr>
          <a:xfrm>
            <a:off x="6454890" y="1562490"/>
            <a:ext cx="2410560" cy="2811510"/>
          </a:xfrm>
          <a:prstGeom prst="rect">
            <a:avLst/>
          </a:prstGeom>
          <a:noFill/>
          <a:ln>
            <a:noFill/>
          </a:ln>
        </p:spPr>
        <p:txBody>
          <a:bodyPr spcFirstLastPara="1" wrap="square" lIns="67500" tIns="33750" rIns="67500" bIns="33750" anchor="t" anchorCtr="0">
            <a:noAutofit/>
          </a:bodyPr>
          <a:lstStyle/>
          <a:p>
            <a:pPr marL="215900" marR="0" lvl="0" indent="-209550" algn="l" rtl="0">
              <a:lnSpc>
                <a:spcPct val="100000"/>
              </a:lnSpc>
              <a:spcBef>
                <a:spcPts val="0"/>
              </a:spcBef>
              <a:spcAft>
                <a:spcPts val="0"/>
              </a:spcAft>
              <a:buClr>
                <a:srgbClr val="10243E"/>
              </a:buClr>
              <a:buSzPts val="1500"/>
              <a:buFont typeface="Noto Sans Symbols"/>
              <a:buChar char="▪"/>
            </a:pPr>
            <a:r>
              <a:rPr lang="en-GB" sz="1500" b="0" i="0" u="none" strike="noStrike" cap="none" dirty="0">
                <a:solidFill>
                  <a:srgbClr val="10243E"/>
                </a:solidFill>
                <a:latin typeface="Calibri"/>
                <a:ea typeface="Calibri"/>
                <a:cs typeface="Calibri"/>
                <a:sym typeface="Calibri"/>
              </a:rPr>
              <a:t>Why not use CNN (</a:t>
            </a:r>
            <a:r>
              <a:rPr lang="en-GB" sz="1500" b="0" i="0" u="none" strike="noStrike" cap="none" dirty="0" err="1">
                <a:solidFill>
                  <a:srgbClr val="10243E"/>
                </a:solidFill>
                <a:latin typeface="Calibri"/>
                <a:ea typeface="Calibri"/>
                <a:cs typeface="Calibri"/>
                <a:sym typeface="Calibri"/>
              </a:rPr>
              <a:t>resnet</a:t>
            </a:r>
            <a:r>
              <a:rPr lang="en-GB" sz="1500" b="0" i="0" u="none" strike="noStrike" cap="none" dirty="0">
                <a:solidFill>
                  <a:srgbClr val="10243E"/>
                </a:solidFill>
                <a:latin typeface="Calibri"/>
                <a:ea typeface="Calibri"/>
                <a:cs typeface="Calibri"/>
                <a:sym typeface="Calibri"/>
              </a:rPr>
              <a:t>) on raw images?</a:t>
            </a:r>
            <a:endParaRPr sz="1500" b="0" i="0" u="none" strike="noStrike" cap="none" dirty="0">
              <a:latin typeface="Arial"/>
              <a:ea typeface="Arial"/>
              <a:cs typeface="Arial"/>
              <a:sym typeface="Arial"/>
            </a:endParaRPr>
          </a:p>
          <a:p>
            <a:pPr marL="215900" marR="0" lvl="0" indent="-209550" algn="l" rtl="0">
              <a:lnSpc>
                <a:spcPct val="100000"/>
              </a:lnSpc>
              <a:spcBef>
                <a:spcPts val="0"/>
              </a:spcBef>
              <a:spcAft>
                <a:spcPts val="0"/>
              </a:spcAft>
              <a:buClr>
                <a:srgbClr val="FF0000"/>
              </a:buClr>
              <a:buSzPts val="1500"/>
              <a:buFont typeface="Noto Sans Symbols"/>
              <a:buChar char="▪"/>
            </a:pPr>
            <a:r>
              <a:rPr lang="en-GB" sz="1500" b="0" i="0" u="none" strike="noStrike" cap="none" dirty="0">
                <a:solidFill>
                  <a:srgbClr val="FF0000"/>
                </a:solidFill>
                <a:latin typeface="Calibri"/>
                <a:ea typeface="Calibri"/>
                <a:cs typeface="Calibri"/>
                <a:sym typeface="Calibri"/>
              </a:rPr>
              <a:t>Images are very large</a:t>
            </a:r>
            <a:endParaRPr sz="1500" b="0" i="0" u="none" strike="noStrike" cap="none" dirty="0">
              <a:latin typeface="Arial"/>
              <a:ea typeface="Arial"/>
              <a:cs typeface="Arial"/>
              <a:sym typeface="Arial"/>
            </a:endParaRPr>
          </a:p>
          <a:p>
            <a:pPr marL="215900" marR="0" lvl="0" indent="-209550" algn="l" rtl="0">
              <a:lnSpc>
                <a:spcPct val="100000"/>
              </a:lnSpc>
              <a:spcBef>
                <a:spcPts val="0"/>
              </a:spcBef>
              <a:spcAft>
                <a:spcPts val="0"/>
              </a:spcAft>
              <a:buClr>
                <a:srgbClr val="10243E"/>
              </a:buClr>
              <a:buSzPts val="1500"/>
              <a:buFont typeface="Noto Sans Symbols"/>
              <a:buChar char="▪"/>
            </a:pPr>
            <a:r>
              <a:rPr lang="en-GB" sz="1500" b="0" i="0" u="none" strike="noStrike" cap="none" dirty="0">
                <a:solidFill>
                  <a:srgbClr val="10243E"/>
                </a:solidFill>
                <a:latin typeface="Calibri"/>
                <a:ea typeface="Calibri"/>
                <a:cs typeface="Calibri"/>
                <a:sym typeface="Calibri"/>
              </a:rPr>
              <a:t>Resize them!</a:t>
            </a:r>
            <a:endParaRPr sz="1500" b="0" i="0" u="none" strike="noStrike" cap="none" dirty="0">
              <a:latin typeface="Arial"/>
              <a:ea typeface="Arial"/>
              <a:cs typeface="Arial"/>
              <a:sym typeface="Arial"/>
            </a:endParaRPr>
          </a:p>
          <a:p>
            <a:pPr marL="215900" marR="0" lvl="0" indent="-209550" algn="l" rtl="0">
              <a:lnSpc>
                <a:spcPct val="100000"/>
              </a:lnSpc>
              <a:spcBef>
                <a:spcPts val="0"/>
              </a:spcBef>
              <a:spcAft>
                <a:spcPts val="0"/>
              </a:spcAft>
              <a:buClr>
                <a:srgbClr val="FF0000"/>
              </a:buClr>
              <a:buSzPts val="1500"/>
              <a:buFont typeface="Noto Sans Symbols"/>
              <a:buChar char="▪"/>
            </a:pPr>
            <a:r>
              <a:rPr lang="en-GB" sz="1500" b="0" i="0" u="none" strike="noStrike" cap="none" dirty="0">
                <a:solidFill>
                  <a:srgbClr val="FF0000"/>
                </a:solidFill>
                <a:latin typeface="Calibri"/>
                <a:ea typeface="Calibri"/>
                <a:cs typeface="Calibri"/>
                <a:sym typeface="Calibri"/>
              </a:rPr>
              <a:t>That does not help a lot. Because performance degrades</a:t>
            </a:r>
            <a:endParaRPr sz="1500" b="0" i="0" u="none" strike="noStrike" cap="none" dirty="0">
              <a:latin typeface="Arial"/>
              <a:ea typeface="Arial"/>
              <a:cs typeface="Arial"/>
              <a:sym typeface="Arial"/>
            </a:endParaRPr>
          </a:p>
          <a:p>
            <a:pPr marL="215900" marR="0" lvl="0" indent="-209550" algn="l" rtl="0">
              <a:lnSpc>
                <a:spcPct val="100000"/>
              </a:lnSpc>
              <a:spcBef>
                <a:spcPts val="0"/>
              </a:spcBef>
              <a:spcAft>
                <a:spcPts val="0"/>
              </a:spcAft>
              <a:buClr>
                <a:srgbClr val="10243E"/>
              </a:buClr>
              <a:buSzPts val="1500"/>
              <a:buFont typeface="Noto Sans Symbols"/>
              <a:buChar char="▪"/>
            </a:pPr>
            <a:r>
              <a:rPr lang="en-GB" sz="1500" b="0" i="0" u="none" strike="noStrike" cap="none">
                <a:solidFill>
                  <a:srgbClr val="10243E"/>
                </a:solidFill>
                <a:latin typeface="Calibri"/>
                <a:ea typeface="Calibri"/>
                <a:cs typeface="Calibri"/>
                <a:sym typeface="Calibri"/>
              </a:rPr>
              <a:t>What do existing methods do?</a:t>
            </a:r>
            <a:endParaRPr sz="1500" b="0" i="0" u="none" strike="noStrike" cap="none" dirty="0">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68"/>
          <p:cNvSpPr txBox="1"/>
          <p:nvPr/>
        </p:nvSpPr>
        <p:spPr>
          <a:xfrm>
            <a:off x="628560" y="273780"/>
            <a:ext cx="7886430" cy="44901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400" b="0" i="0" u="none" strike="noStrike" cap="none">
                <a:solidFill>
                  <a:srgbClr val="002060"/>
                </a:solidFill>
                <a:latin typeface="Calibri"/>
                <a:ea typeface="Calibri"/>
                <a:cs typeface="Calibri"/>
                <a:sym typeface="Calibri"/>
              </a:rPr>
              <a:t>Related work</a:t>
            </a:r>
            <a:endParaRPr sz="2400" b="0" i="0" u="none" strike="noStrike" cap="none">
              <a:solidFill>
                <a:srgbClr val="000000"/>
              </a:solidFill>
              <a:latin typeface="Calibri"/>
              <a:ea typeface="Calibri"/>
              <a:cs typeface="Calibri"/>
              <a:sym typeface="Calibri"/>
            </a:endParaRPr>
          </a:p>
        </p:txBody>
      </p:sp>
      <p:pic>
        <p:nvPicPr>
          <p:cNvPr id="298" name="Google Shape;298;p68"/>
          <p:cNvPicPr preferRelativeResize="0"/>
          <p:nvPr/>
        </p:nvPicPr>
        <p:blipFill rotWithShape="1">
          <a:blip r:embed="rId3">
            <a:alphaModFix/>
          </a:blip>
          <a:srcRect/>
          <a:stretch/>
        </p:blipFill>
        <p:spPr>
          <a:xfrm>
            <a:off x="316710" y="1028160"/>
            <a:ext cx="3131460" cy="1785510"/>
          </a:xfrm>
          <a:prstGeom prst="rect">
            <a:avLst/>
          </a:prstGeom>
          <a:noFill/>
          <a:ln>
            <a:noFill/>
          </a:ln>
        </p:spPr>
      </p:pic>
      <p:pic>
        <p:nvPicPr>
          <p:cNvPr id="299" name="Google Shape;299;p68"/>
          <p:cNvPicPr preferRelativeResize="0"/>
          <p:nvPr/>
        </p:nvPicPr>
        <p:blipFill rotWithShape="1">
          <a:blip r:embed="rId4">
            <a:alphaModFix/>
          </a:blip>
          <a:srcRect/>
          <a:stretch/>
        </p:blipFill>
        <p:spPr>
          <a:xfrm>
            <a:off x="3681180" y="880200"/>
            <a:ext cx="2590380" cy="1933470"/>
          </a:xfrm>
          <a:prstGeom prst="rect">
            <a:avLst/>
          </a:prstGeom>
          <a:noFill/>
          <a:ln>
            <a:noFill/>
          </a:ln>
        </p:spPr>
      </p:pic>
      <p:pic>
        <p:nvPicPr>
          <p:cNvPr id="300" name="Google Shape;300;p68"/>
          <p:cNvPicPr preferRelativeResize="0"/>
          <p:nvPr/>
        </p:nvPicPr>
        <p:blipFill rotWithShape="1">
          <a:blip r:embed="rId5">
            <a:alphaModFix/>
          </a:blip>
          <a:srcRect/>
          <a:stretch/>
        </p:blipFill>
        <p:spPr>
          <a:xfrm>
            <a:off x="6271830" y="1111860"/>
            <a:ext cx="2700540" cy="1329480"/>
          </a:xfrm>
          <a:prstGeom prst="rect">
            <a:avLst/>
          </a:prstGeom>
          <a:noFill/>
          <a:ln>
            <a:noFill/>
          </a:ln>
        </p:spPr>
      </p:pic>
      <p:sp>
        <p:nvSpPr>
          <p:cNvPr id="301" name="Google Shape;301;p68"/>
          <p:cNvSpPr/>
          <p:nvPr/>
        </p:nvSpPr>
        <p:spPr>
          <a:xfrm>
            <a:off x="4164210" y="3004830"/>
            <a:ext cx="4595400" cy="68445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GB" sz="1400" b="0" i="0" u="none" strike="noStrike" cap="none" dirty="0" err="1">
                <a:solidFill>
                  <a:srgbClr val="000000"/>
                </a:solidFill>
                <a:latin typeface="Calibri"/>
                <a:ea typeface="Calibri"/>
                <a:cs typeface="Calibri"/>
                <a:sym typeface="Calibri"/>
              </a:rPr>
              <a:t>Kaushiki</a:t>
            </a:r>
            <a:r>
              <a:rPr lang="en-GB" sz="1400" b="0" i="0" u="none" strike="noStrike" cap="none" dirty="0">
                <a:solidFill>
                  <a:srgbClr val="000000"/>
                </a:solidFill>
                <a:latin typeface="Calibri"/>
                <a:ea typeface="Calibri"/>
                <a:cs typeface="Calibri"/>
                <a:sym typeface="Calibri"/>
              </a:rPr>
              <a:t> Roy, et al: Patch-based system for Classification of Breast Histology images using deep learning, 2019</a:t>
            </a:r>
            <a:endParaRPr sz="1400" b="0" i="0" u="none" strike="noStrike" cap="none" dirty="0">
              <a:latin typeface="Arial"/>
              <a:ea typeface="Arial"/>
              <a:cs typeface="Arial"/>
              <a:sym typeface="Arial"/>
            </a:endParaRPr>
          </a:p>
        </p:txBody>
      </p:sp>
      <p:sp>
        <p:nvSpPr>
          <p:cNvPr id="302" name="Google Shape;302;p68"/>
          <p:cNvSpPr/>
          <p:nvPr/>
        </p:nvSpPr>
        <p:spPr>
          <a:xfrm>
            <a:off x="384210" y="3143340"/>
            <a:ext cx="3362850" cy="89019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alibri"/>
                <a:ea typeface="Calibri"/>
                <a:cs typeface="Calibri"/>
                <a:sym typeface="Calibri"/>
              </a:rPr>
              <a:t>Le Hou, et al:, Patch-based Convolutional Neural Network for Whole Slide Tissue Image</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GB" sz="1400" b="0" i="0" u="none" strike="noStrike" cap="none">
                <a:solidFill>
                  <a:srgbClr val="000000"/>
                </a:solidFill>
                <a:latin typeface="Calibri"/>
                <a:ea typeface="Calibri"/>
                <a:cs typeface="Calibri"/>
                <a:sym typeface="Calibri"/>
              </a:rPr>
              <a:t>Classification, CVPR 2016</a:t>
            </a:r>
            <a:endParaRPr sz="1400" b="0" i="0" u="none" strike="noStrike" cap="none">
              <a:latin typeface="Arial"/>
              <a:ea typeface="Arial"/>
              <a:cs typeface="Arial"/>
              <a:sym typeface="Arial"/>
            </a:endParaRPr>
          </a:p>
        </p:txBody>
      </p:sp>
      <p:sp>
        <p:nvSpPr>
          <p:cNvPr id="303" name="Google Shape;303;p68"/>
          <p:cNvSpPr/>
          <p:nvPr/>
        </p:nvSpPr>
        <p:spPr>
          <a:xfrm>
            <a:off x="3167370" y="3835890"/>
            <a:ext cx="5443740" cy="479250"/>
          </a:xfrm>
          <a:prstGeom prst="rect">
            <a:avLst/>
          </a:prstGeom>
          <a:solidFill>
            <a:srgbClr val="FFFF00"/>
          </a:solidFill>
          <a:ln w="9525" cap="flat" cmpd="sng">
            <a:solidFill>
              <a:schemeClr val="accent1"/>
            </a:solidFill>
            <a:prstDash val="solid"/>
            <a:round/>
            <a:headEnd type="none" w="sm" len="sm"/>
            <a:tailEnd type="none" w="sm" len="sm"/>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GB" sz="1400" b="0" i="0" u="none" strike="noStrike" cap="none">
                <a:solidFill>
                  <a:srgbClr val="000000"/>
                </a:solidFill>
                <a:latin typeface="Calibri"/>
                <a:ea typeface="Calibri"/>
                <a:cs typeface="Calibri"/>
                <a:sym typeface="Calibri"/>
              </a:rPr>
              <a:t>Patch-based approaches can be treated as sequences to sequences approaches</a:t>
            </a:r>
            <a:endParaRPr sz="1400" b="0" i="0" u="none" strike="noStrike" cap="none">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69"/>
          <p:cNvSpPr txBox="1"/>
          <p:nvPr/>
        </p:nvSpPr>
        <p:spPr>
          <a:xfrm>
            <a:off x="457110" y="271350"/>
            <a:ext cx="7829190" cy="58563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400" b="1" i="0" u="none" strike="noStrike" cap="small">
                <a:solidFill>
                  <a:srgbClr val="002661"/>
                </a:solidFill>
                <a:latin typeface="Calibri"/>
                <a:ea typeface="Calibri"/>
                <a:cs typeface="Calibri"/>
                <a:sym typeface="Calibri"/>
              </a:rPr>
              <a:t>Transformer in computer vision</a:t>
            </a:r>
            <a:endParaRPr sz="2400" b="0" i="0" u="none" strike="noStrike" cap="none">
              <a:solidFill>
                <a:srgbClr val="000000"/>
              </a:solidFill>
              <a:latin typeface="Calibri"/>
              <a:ea typeface="Calibri"/>
              <a:cs typeface="Calibri"/>
              <a:sym typeface="Calibri"/>
            </a:endParaRPr>
          </a:p>
        </p:txBody>
      </p:sp>
      <p:sp>
        <p:nvSpPr>
          <p:cNvPr id="309" name="Google Shape;309;p69"/>
          <p:cNvSpPr txBox="1"/>
          <p:nvPr/>
        </p:nvSpPr>
        <p:spPr>
          <a:xfrm>
            <a:off x="457110" y="950130"/>
            <a:ext cx="8419950" cy="3567510"/>
          </a:xfrm>
          <a:prstGeom prst="rect">
            <a:avLst/>
          </a:prstGeom>
          <a:noFill/>
          <a:ln>
            <a:noFill/>
          </a:ln>
        </p:spPr>
        <p:txBody>
          <a:bodyPr spcFirstLastPara="1" wrap="square" lIns="67500" tIns="33750" rIns="67500" bIns="33750" anchor="t" anchorCtr="0">
            <a:noAutofit/>
          </a:bodyPr>
          <a:lstStyle/>
          <a:p>
            <a:pPr marL="254000" marR="0" lvl="0" indent="-247650" algn="l" rtl="0">
              <a:lnSpc>
                <a:spcPct val="150000"/>
              </a:lnSpc>
              <a:spcBef>
                <a:spcPts val="0"/>
              </a:spcBef>
              <a:spcAft>
                <a:spcPts val="0"/>
              </a:spcAft>
              <a:buClr>
                <a:srgbClr val="C00000"/>
              </a:buClr>
              <a:buSzPts val="1500"/>
              <a:buFont typeface="Arial"/>
              <a:buChar char="•"/>
            </a:pPr>
            <a:r>
              <a:rPr lang="en-GB" sz="1500" b="1" i="0" u="none" strike="noStrike" cap="none">
                <a:solidFill>
                  <a:srgbClr val="C00000"/>
                </a:solidFill>
                <a:latin typeface="Calibri"/>
                <a:ea typeface="Calibri"/>
                <a:cs typeface="Calibri"/>
                <a:sym typeface="Calibri"/>
              </a:rPr>
              <a:t>Encoder-Decoder for Generation:</a:t>
            </a:r>
            <a:endParaRPr sz="1500">
              <a:latin typeface="Calibri"/>
              <a:ea typeface="Calibri"/>
              <a:cs typeface="Calibri"/>
              <a:sym typeface="Calibri"/>
            </a:endParaRPr>
          </a:p>
          <a:p>
            <a:pPr marL="914400" marR="0" lvl="1" indent="-323850" algn="l" rtl="0">
              <a:lnSpc>
                <a:spcPct val="150000"/>
              </a:lnSpc>
              <a:spcBef>
                <a:spcPts val="0"/>
              </a:spcBef>
              <a:spcAft>
                <a:spcPts val="0"/>
              </a:spcAft>
              <a:buClr>
                <a:srgbClr val="C00000"/>
              </a:buClr>
              <a:buSzPts val="1500"/>
              <a:buFont typeface="Arial"/>
              <a:buChar char="○"/>
            </a:pPr>
            <a:r>
              <a:rPr lang="en-GB" sz="1800" b="0" i="0" u="none" strike="noStrike" cap="none">
                <a:solidFill>
                  <a:srgbClr val="002661"/>
                </a:solidFill>
                <a:latin typeface="Calibri"/>
                <a:ea typeface="Calibri"/>
                <a:cs typeface="Calibri"/>
                <a:sym typeface="Calibri"/>
              </a:rPr>
              <a:t>I</a:t>
            </a:r>
            <a:r>
              <a:rPr lang="en-GB" sz="1500" b="0" i="0" u="none" strike="noStrike" cap="none">
                <a:solidFill>
                  <a:srgbClr val="002661"/>
                </a:solidFill>
                <a:latin typeface="Calibri"/>
                <a:ea typeface="Calibri"/>
                <a:cs typeface="Calibri"/>
                <a:sym typeface="Calibri"/>
              </a:rPr>
              <a:t>mage Transformer(2018)</a:t>
            </a:r>
            <a:r>
              <a:rPr lang="en-GB" sz="1500">
                <a:solidFill>
                  <a:srgbClr val="002661"/>
                </a:solidFill>
                <a:latin typeface="Calibri"/>
                <a:ea typeface="Calibri"/>
                <a:cs typeface="Calibri"/>
                <a:sym typeface="Calibri"/>
              </a:rPr>
              <a:t>, </a:t>
            </a:r>
            <a:r>
              <a:rPr lang="en-GB" sz="1500" b="0" i="0" u="none" strike="noStrike" cap="none">
                <a:solidFill>
                  <a:srgbClr val="002661"/>
                </a:solidFill>
                <a:latin typeface="Calibri"/>
                <a:ea typeface="Calibri"/>
                <a:cs typeface="Calibri"/>
                <a:sym typeface="Calibri"/>
              </a:rPr>
              <a:t>Image GPT (2020) </a:t>
            </a:r>
            <a:endParaRPr sz="1500" b="0" i="0" u="none" strike="noStrike" cap="none">
              <a:solidFill>
                <a:srgbClr val="000000"/>
              </a:solidFill>
              <a:latin typeface="Calibri"/>
              <a:ea typeface="Calibri"/>
              <a:cs typeface="Calibri"/>
              <a:sym typeface="Calibri"/>
            </a:endParaRPr>
          </a:p>
          <a:p>
            <a:pPr marL="254000" marR="0" lvl="0" indent="-247650" algn="l" rtl="0">
              <a:lnSpc>
                <a:spcPct val="150000"/>
              </a:lnSpc>
              <a:spcBef>
                <a:spcPts val="300"/>
              </a:spcBef>
              <a:spcAft>
                <a:spcPts val="0"/>
              </a:spcAft>
              <a:buClr>
                <a:srgbClr val="C00000"/>
              </a:buClr>
              <a:buSzPts val="1500"/>
              <a:buFont typeface="Arial"/>
              <a:buChar char="•"/>
            </a:pPr>
            <a:r>
              <a:rPr lang="en-GB" sz="1500" b="1" i="0" u="none" strike="noStrike" cap="none">
                <a:solidFill>
                  <a:srgbClr val="C00000"/>
                </a:solidFill>
                <a:latin typeface="Calibri"/>
                <a:ea typeface="Calibri"/>
                <a:cs typeface="Calibri"/>
                <a:sym typeface="Calibri"/>
              </a:rPr>
              <a:t>Image segmentation</a:t>
            </a:r>
            <a:endParaRPr sz="1500">
              <a:latin typeface="Calibri"/>
              <a:ea typeface="Calibri"/>
              <a:cs typeface="Calibri"/>
              <a:sym typeface="Calibri"/>
            </a:endParaRPr>
          </a:p>
          <a:p>
            <a:pPr marL="914400" marR="0" lvl="1" indent="-323850" algn="l" rtl="0">
              <a:lnSpc>
                <a:spcPct val="150000"/>
              </a:lnSpc>
              <a:spcBef>
                <a:spcPts val="300"/>
              </a:spcBef>
              <a:spcAft>
                <a:spcPts val="0"/>
              </a:spcAft>
              <a:buClr>
                <a:srgbClr val="C00000"/>
              </a:buClr>
              <a:buSzPts val="1500"/>
              <a:buFont typeface="Arial"/>
              <a:buChar char="○"/>
            </a:pPr>
            <a:r>
              <a:rPr lang="en-GB" sz="1500" b="0" i="0" u="none" strike="noStrike" cap="none">
                <a:solidFill>
                  <a:srgbClr val="002661"/>
                </a:solidFill>
                <a:latin typeface="Calibri"/>
                <a:ea typeface="Calibri"/>
                <a:cs typeface="Calibri"/>
                <a:sym typeface="Calibri"/>
              </a:rPr>
              <a:t>Jeya Maria Jose Valanarasu et al, Medical Transformer: Gated Axial-Attention for Medical Image Segmentation, 2021</a:t>
            </a:r>
            <a:endParaRPr sz="1500">
              <a:latin typeface="Calibri"/>
              <a:ea typeface="Calibri"/>
              <a:cs typeface="Calibri"/>
              <a:sym typeface="Calibri"/>
            </a:endParaRPr>
          </a:p>
          <a:p>
            <a:pPr marL="914400" marR="0" lvl="1" indent="-323850" algn="l" rtl="0">
              <a:lnSpc>
                <a:spcPct val="150000"/>
              </a:lnSpc>
              <a:spcBef>
                <a:spcPts val="300"/>
              </a:spcBef>
              <a:spcAft>
                <a:spcPts val="0"/>
              </a:spcAft>
              <a:buClr>
                <a:srgbClr val="C00000"/>
              </a:buClr>
              <a:buSzPts val="1500"/>
              <a:buFont typeface="Arial"/>
              <a:buChar char="○"/>
            </a:pPr>
            <a:r>
              <a:rPr lang="en-GB" sz="1500" b="0" i="0" u="none" strike="noStrike" cap="none">
                <a:solidFill>
                  <a:srgbClr val="002661"/>
                </a:solidFill>
                <a:latin typeface="Calibri"/>
                <a:ea typeface="Calibri"/>
                <a:cs typeface="Calibri"/>
                <a:sym typeface="Calibri"/>
              </a:rPr>
              <a:t>Jieneng Chen et al, TransUNet: Transformers Make Strong Encoders for Medical Image Segmentation, 2021</a:t>
            </a:r>
            <a:endParaRPr sz="1500">
              <a:latin typeface="Calibri"/>
              <a:ea typeface="Calibri"/>
              <a:cs typeface="Calibri"/>
              <a:sym typeface="Calibri"/>
            </a:endParaRPr>
          </a:p>
          <a:p>
            <a:pPr marL="914400" marR="0" lvl="1" indent="-323850" algn="l" rtl="0">
              <a:lnSpc>
                <a:spcPct val="150000"/>
              </a:lnSpc>
              <a:spcBef>
                <a:spcPts val="300"/>
              </a:spcBef>
              <a:spcAft>
                <a:spcPts val="0"/>
              </a:spcAft>
              <a:buClr>
                <a:srgbClr val="C00000"/>
              </a:buClr>
              <a:buSzPts val="1500"/>
              <a:buFont typeface="Arial"/>
              <a:buChar char="○"/>
            </a:pPr>
            <a:r>
              <a:rPr lang="en-GB" sz="1500" b="0" i="0" u="none" strike="noStrike" cap="none">
                <a:solidFill>
                  <a:srgbClr val="002661"/>
                </a:solidFill>
                <a:latin typeface="Calibri"/>
                <a:ea typeface="Calibri"/>
                <a:cs typeface="Calibri"/>
                <a:sym typeface="Calibri"/>
              </a:rPr>
              <a:t>Enze Xie et al, SegFormer: Simple and Efficient Design for Semantic Segmentation with Transformers,2021</a:t>
            </a:r>
            <a:endParaRPr sz="1500" b="0" i="0" u="none" strike="noStrike" cap="none">
              <a:solidFill>
                <a:srgbClr val="000000"/>
              </a:solidFill>
              <a:latin typeface="Calibri"/>
              <a:ea typeface="Calibri"/>
              <a:cs typeface="Calibri"/>
              <a:sym typeface="Calibri"/>
            </a:endParaRPr>
          </a:p>
          <a:p>
            <a:pPr marL="457200" marR="0" lvl="0" indent="0" algn="l" rtl="0">
              <a:lnSpc>
                <a:spcPct val="150000"/>
              </a:lnSpc>
              <a:spcBef>
                <a:spcPts val="300"/>
              </a:spcBef>
              <a:spcAft>
                <a:spcPts val="0"/>
              </a:spcAft>
              <a:buNone/>
            </a:pPr>
            <a:endParaRPr sz="1500" b="0" i="0" u="none" strike="noStrike" cap="none">
              <a:solidFill>
                <a:srgbClr val="000000"/>
              </a:solidFill>
              <a:latin typeface="Calibri"/>
              <a:ea typeface="Calibri"/>
              <a:cs typeface="Calibri"/>
              <a:sym typeface="Calibri"/>
            </a:endParaRPr>
          </a:p>
          <a:p>
            <a:pPr marL="0" marR="0" lvl="0" indent="0" algn="l" rtl="0">
              <a:lnSpc>
                <a:spcPct val="150000"/>
              </a:lnSpc>
              <a:spcBef>
                <a:spcPts val="300"/>
              </a:spcBef>
              <a:spcAft>
                <a:spcPts val="0"/>
              </a:spcAft>
              <a:buNone/>
            </a:pPr>
            <a:endParaRPr sz="1500" b="0" i="0" u="none" strike="noStrike" cap="none">
              <a:solidFill>
                <a:srgbClr val="000000"/>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70"/>
          <p:cNvSpPr txBox="1"/>
          <p:nvPr/>
        </p:nvSpPr>
        <p:spPr>
          <a:xfrm>
            <a:off x="628560" y="273780"/>
            <a:ext cx="7886430" cy="44901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400" b="0" i="0" u="none" strike="noStrike" cap="none">
                <a:solidFill>
                  <a:srgbClr val="002060"/>
                </a:solidFill>
                <a:latin typeface="Calibri"/>
                <a:ea typeface="Calibri"/>
                <a:cs typeface="Calibri"/>
                <a:sym typeface="Calibri"/>
              </a:rPr>
              <a:t>Proposed method</a:t>
            </a:r>
            <a:endParaRPr sz="2400" b="0" i="0" u="none" strike="noStrike" cap="none">
              <a:solidFill>
                <a:srgbClr val="000000"/>
              </a:solidFill>
              <a:latin typeface="Calibri"/>
              <a:ea typeface="Calibri"/>
              <a:cs typeface="Calibri"/>
              <a:sym typeface="Calibri"/>
            </a:endParaRPr>
          </a:p>
        </p:txBody>
      </p:sp>
      <p:pic>
        <p:nvPicPr>
          <p:cNvPr id="315" name="Google Shape;315;p70"/>
          <p:cNvPicPr preferRelativeResize="0"/>
          <p:nvPr/>
        </p:nvPicPr>
        <p:blipFill rotWithShape="1">
          <a:blip r:embed="rId3">
            <a:alphaModFix/>
          </a:blip>
          <a:srcRect/>
          <a:stretch/>
        </p:blipFill>
        <p:spPr>
          <a:xfrm>
            <a:off x="1300320" y="1836270"/>
            <a:ext cx="3415500" cy="2239380"/>
          </a:xfrm>
          <a:prstGeom prst="rect">
            <a:avLst/>
          </a:prstGeom>
          <a:noFill/>
          <a:ln>
            <a:noFill/>
          </a:ln>
        </p:spPr>
      </p:pic>
      <p:pic>
        <p:nvPicPr>
          <p:cNvPr id="316" name="Google Shape;316;p70"/>
          <p:cNvPicPr preferRelativeResize="0"/>
          <p:nvPr/>
        </p:nvPicPr>
        <p:blipFill rotWithShape="1">
          <a:blip r:embed="rId4">
            <a:alphaModFix/>
          </a:blip>
          <a:srcRect/>
          <a:stretch/>
        </p:blipFill>
        <p:spPr>
          <a:xfrm>
            <a:off x="4979610" y="1470690"/>
            <a:ext cx="3196530" cy="2571480"/>
          </a:xfrm>
          <a:prstGeom prst="rect">
            <a:avLst/>
          </a:prstGeom>
          <a:noFill/>
          <a:ln>
            <a:noFill/>
          </a:ln>
        </p:spPr>
      </p:pic>
      <p:sp>
        <p:nvSpPr>
          <p:cNvPr id="317" name="Google Shape;317;p70"/>
          <p:cNvSpPr/>
          <p:nvPr/>
        </p:nvSpPr>
        <p:spPr>
          <a:xfrm>
            <a:off x="346410" y="498420"/>
            <a:ext cx="3082320" cy="1084860"/>
          </a:xfrm>
          <a:prstGeom prst="wedgeRoundRectCallout">
            <a:avLst>
              <a:gd name="adj1" fmla="val -17851"/>
              <a:gd name="adj2" fmla="val 67712"/>
              <a:gd name="adj3" fmla="val 16667"/>
            </a:avLst>
          </a:prstGeom>
          <a:solidFill>
            <a:srgbClr val="DAEEF3"/>
          </a:solidFill>
          <a:ln w="9525" cap="flat" cmpd="sng">
            <a:solidFill>
              <a:srgbClr val="4A7EBB"/>
            </a:solidFill>
            <a:prstDash val="solid"/>
            <a:round/>
            <a:headEnd type="none" w="sm" len="sm"/>
            <a:tailEnd type="none" w="sm" len="sm"/>
          </a:ln>
          <a:effectLst>
            <a:outerShdw blurRad="40000" dist="23040" dir="5400000" rotWithShape="0">
              <a:srgbClr val="000000">
                <a:alpha val="34901"/>
              </a:srgbClr>
            </a:outerShdw>
          </a:effectLst>
        </p:spPr>
        <p:txBody>
          <a:bodyPr spcFirstLastPara="1" wrap="square" lIns="67500" tIns="33750" rIns="67500" bIns="33750" anchor="ctr" anchorCtr="0">
            <a:noAutofit/>
          </a:bodyPr>
          <a:lstStyle/>
          <a:p>
            <a:pPr marL="0" marR="0" lvl="0" indent="0" algn="l" rtl="0">
              <a:lnSpc>
                <a:spcPct val="100000"/>
              </a:lnSpc>
              <a:spcBef>
                <a:spcPts val="0"/>
              </a:spcBef>
              <a:spcAft>
                <a:spcPts val="0"/>
              </a:spcAft>
              <a:buNone/>
            </a:pPr>
            <a:r>
              <a:rPr lang="en-GB" sz="1400" b="0" i="0" u="none" strike="noStrike" cap="none">
                <a:solidFill>
                  <a:srgbClr val="1F497D"/>
                </a:solidFill>
                <a:latin typeface="Calibri"/>
                <a:ea typeface="Calibri"/>
                <a:cs typeface="Calibri"/>
                <a:sym typeface="Calibri"/>
              </a:rPr>
              <a:t>Exploit Vision Transformer as core architecture.</a:t>
            </a:r>
            <a:endParaRPr sz="1400" b="0" i="0" u="none" strike="noStrike" cap="none">
              <a:latin typeface="Arial"/>
              <a:ea typeface="Arial"/>
              <a:cs typeface="Arial"/>
              <a:sym typeface="Arial"/>
            </a:endParaRPr>
          </a:p>
          <a:p>
            <a:pPr marL="0" marR="0" lvl="0" indent="0" algn="l" rtl="0">
              <a:lnSpc>
                <a:spcPct val="100000"/>
              </a:lnSpc>
              <a:spcBef>
                <a:spcPts val="0"/>
              </a:spcBef>
              <a:spcAft>
                <a:spcPts val="0"/>
              </a:spcAft>
              <a:buNone/>
            </a:pPr>
            <a:r>
              <a:rPr lang="en-GB" sz="1400" b="0" i="0" u="none" strike="noStrike" cap="none">
                <a:solidFill>
                  <a:srgbClr val="1F497D"/>
                </a:solidFill>
                <a:latin typeface="Calibri"/>
                <a:ea typeface="Calibri"/>
                <a:cs typeface="Calibri"/>
                <a:sym typeface="Calibri"/>
              </a:rPr>
              <a:t>Divide the problem in two. Perform classification then adapt the model to segmentation</a:t>
            </a:r>
            <a:endParaRPr sz="1400" b="0" i="0" u="none" strike="noStrike" cap="none">
              <a:latin typeface="Arial"/>
              <a:ea typeface="Arial"/>
              <a:cs typeface="Arial"/>
              <a:sym typeface="Arial"/>
            </a:endParaRPr>
          </a:p>
        </p:txBody>
      </p:sp>
      <p:sp>
        <p:nvSpPr>
          <p:cNvPr id="318" name="Google Shape;318;p70"/>
          <p:cNvSpPr/>
          <p:nvPr/>
        </p:nvSpPr>
        <p:spPr>
          <a:xfrm>
            <a:off x="7869150" y="2446200"/>
            <a:ext cx="903150" cy="629100"/>
          </a:xfrm>
          <a:prstGeom prst="wedgeRoundRectCallout">
            <a:avLst>
              <a:gd name="adj1" fmla="val -88132"/>
              <a:gd name="adj2" fmla="val 20927"/>
              <a:gd name="adj3" fmla="val 16667"/>
            </a:avLst>
          </a:prstGeom>
          <a:solidFill>
            <a:srgbClr val="DAEEF3"/>
          </a:solidFill>
          <a:ln w="9525" cap="flat" cmpd="sng">
            <a:solidFill>
              <a:srgbClr val="4A7EBB"/>
            </a:solidFill>
            <a:prstDash val="solid"/>
            <a:round/>
            <a:headEnd type="none" w="sm" len="sm"/>
            <a:tailEnd type="none" w="sm" len="sm"/>
          </a:ln>
          <a:effectLst>
            <a:outerShdw blurRad="40000" dist="23040" dir="5400000" rotWithShape="0">
              <a:srgbClr val="000000">
                <a:alpha val="34901"/>
              </a:srgbClr>
            </a:outerShdw>
          </a:effectLst>
        </p:spPr>
        <p:txBody>
          <a:bodyPr spcFirstLastPara="1" wrap="square" lIns="67500" tIns="33750" rIns="67500" bIns="33750" anchor="ctr" anchorCtr="0">
            <a:noAutofit/>
          </a:bodyPr>
          <a:lstStyle/>
          <a:p>
            <a:pPr marL="0" marR="0" lvl="0" indent="0" algn="ctr" rtl="0">
              <a:lnSpc>
                <a:spcPct val="100000"/>
              </a:lnSpc>
              <a:spcBef>
                <a:spcPts val="0"/>
              </a:spcBef>
              <a:spcAft>
                <a:spcPts val="0"/>
              </a:spcAft>
              <a:buNone/>
            </a:pPr>
            <a:r>
              <a:rPr lang="en-GB" sz="1400" b="0" i="0" u="none" strike="noStrike" cap="none">
                <a:solidFill>
                  <a:srgbClr val="1F497D"/>
                </a:solidFill>
                <a:latin typeface="Calibri"/>
                <a:ea typeface="Calibri"/>
                <a:cs typeface="Calibri"/>
                <a:sym typeface="Calibri"/>
              </a:rPr>
              <a:t>Transposed CNN </a:t>
            </a:r>
            <a:endParaRPr sz="1400" b="0" i="0" u="none" strike="noStrike" cap="none">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AA9AEFE-75DF-4D07-867B-9A63BE838CAA}"/>
              </a:ext>
            </a:extLst>
          </p:cNvPr>
          <p:cNvSpPr>
            <a:spLocks noGrp="1"/>
          </p:cNvSpPr>
          <p:nvPr>
            <p:ph type="title"/>
          </p:nvPr>
        </p:nvSpPr>
        <p:spPr>
          <a:xfrm>
            <a:off x="457335" y="174720"/>
            <a:ext cx="8229330" cy="480600"/>
          </a:xfrm>
        </p:spPr>
        <p:txBody>
          <a:bodyPr/>
          <a:lstStyle/>
          <a:p>
            <a:pPr algn="ctr"/>
            <a:r>
              <a:rPr lang="en-US" sz="2400" b="1" dirty="0">
                <a:solidFill>
                  <a:srgbClr val="002060"/>
                </a:solidFill>
              </a:rPr>
              <a:t>Experiments on </a:t>
            </a:r>
            <a:r>
              <a:rPr lang="en-US" sz="2400" b="1" dirty="0" err="1">
                <a:solidFill>
                  <a:srgbClr val="002060"/>
                </a:solidFill>
              </a:rPr>
              <a:t>BreakHis</a:t>
            </a:r>
            <a:r>
              <a:rPr lang="en-US" sz="2400" b="1" dirty="0">
                <a:solidFill>
                  <a:srgbClr val="002060"/>
                </a:solidFill>
              </a:rPr>
              <a:t> dataset</a:t>
            </a:r>
          </a:p>
        </p:txBody>
      </p:sp>
      <p:pic>
        <p:nvPicPr>
          <p:cNvPr id="7" name="Picture 6">
            <a:extLst>
              <a:ext uri="{FF2B5EF4-FFF2-40B4-BE49-F238E27FC236}">
                <a16:creationId xmlns:a16="http://schemas.microsoft.com/office/drawing/2014/main" id="{C21F68B0-6FF1-4D1B-BE76-D7CEC61AD43B}"/>
              </a:ext>
            </a:extLst>
          </p:cNvPr>
          <p:cNvPicPr>
            <a:picLocks noChangeAspect="1"/>
          </p:cNvPicPr>
          <p:nvPr/>
        </p:nvPicPr>
        <p:blipFill>
          <a:blip r:embed="rId2"/>
          <a:stretch>
            <a:fillRect/>
          </a:stretch>
        </p:blipFill>
        <p:spPr>
          <a:xfrm>
            <a:off x="2377617" y="689610"/>
            <a:ext cx="4952823" cy="3568454"/>
          </a:xfrm>
          <a:prstGeom prst="rect">
            <a:avLst/>
          </a:prstGeom>
        </p:spPr>
      </p:pic>
    </p:spTree>
    <p:extLst>
      <p:ext uri="{BB962C8B-B14F-4D97-AF65-F5344CB8AC3E}">
        <p14:creationId xmlns:p14="http://schemas.microsoft.com/office/powerpoint/2010/main" val="3896914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71"/>
          <p:cNvSpPr txBox="1"/>
          <p:nvPr/>
        </p:nvSpPr>
        <p:spPr>
          <a:xfrm>
            <a:off x="628560" y="273780"/>
            <a:ext cx="7886430" cy="449010"/>
          </a:xfrm>
          <a:prstGeom prst="rect">
            <a:avLst/>
          </a:prstGeom>
          <a:noFill/>
          <a:ln>
            <a:noFill/>
          </a:ln>
        </p:spPr>
        <p:txBody>
          <a:bodyPr spcFirstLastPara="1" wrap="square" lIns="67500" tIns="33750" rIns="67500" bIns="33750" anchor="t" anchorCtr="0">
            <a:noAutofit/>
          </a:bodyPr>
          <a:lstStyle/>
          <a:p>
            <a:pPr marL="0" marR="0" lvl="0" indent="0" algn="ctr" rtl="0">
              <a:lnSpc>
                <a:spcPct val="100000"/>
              </a:lnSpc>
              <a:spcBef>
                <a:spcPts val="0"/>
              </a:spcBef>
              <a:spcAft>
                <a:spcPts val="0"/>
              </a:spcAft>
              <a:buNone/>
            </a:pPr>
            <a:r>
              <a:rPr lang="en-GB" sz="2400" b="0" i="0" u="none" strike="noStrike" cap="none">
                <a:solidFill>
                  <a:srgbClr val="002060"/>
                </a:solidFill>
                <a:latin typeface="Calibri"/>
                <a:ea typeface="Calibri"/>
                <a:cs typeface="Calibri"/>
                <a:sym typeface="Calibri"/>
              </a:rPr>
              <a:t>Classification experiments on BreakHis dataset</a:t>
            </a:r>
            <a:endParaRPr sz="2400" b="0" i="0" u="none" strike="noStrike" cap="none">
              <a:solidFill>
                <a:srgbClr val="000000"/>
              </a:solidFill>
              <a:latin typeface="Calibri"/>
              <a:ea typeface="Calibri"/>
              <a:cs typeface="Calibri"/>
              <a:sym typeface="Calibri"/>
            </a:endParaRPr>
          </a:p>
        </p:txBody>
      </p:sp>
      <p:sp>
        <p:nvSpPr>
          <p:cNvPr id="327" name="Google Shape;327;p71"/>
          <p:cNvSpPr/>
          <p:nvPr/>
        </p:nvSpPr>
        <p:spPr>
          <a:xfrm>
            <a:off x="270540" y="887490"/>
            <a:ext cx="4553280" cy="478710"/>
          </a:xfrm>
          <a:prstGeom prst="rect">
            <a:avLst/>
          </a:prstGeom>
          <a:noFill/>
          <a:ln>
            <a:noFill/>
          </a:ln>
        </p:spPr>
        <p:txBody>
          <a:bodyPr spcFirstLastPara="1" wrap="square" lIns="67500" tIns="33750" rIns="67500" bIns="33750" anchor="t" anchorCtr="0">
            <a:noAutofit/>
          </a:bodyPr>
          <a:lstStyle/>
          <a:p>
            <a:pPr marL="0" marR="0" lvl="0" indent="0" algn="l" rtl="0">
              <a:lnSpc>
                <a:spcPct val="100000"/>
              </a:lnSpc>
              <a:spcBef>
                <a:spcPts val="0"/>
              </a:spcBef>
              <a:spcAft>
                <a:spcPts val="0"/>
              </a:spcAft>
              <a:buNone/>
            </a:pPr>
            <a:r>
              <a:rPr lang="en-GB" sz="1400" b="1" i="0" u="none" strike="noStrike" cap="none">
                <a:solidFill>
                  <a:srgbClr val="000000"/>
                </a:solidFill>
                <a:latin typeface="Calibri"/>
                <a:ea typeface="Calibri"/>
                <a:cs typeface="Calibri"/>
                <a:sym typeface="Calibri"/>
              </a:rPr>
              <a:t>Setting 70/30 split no increase in number of existing images</a:t>
            </a:r>
            <a:endParaRPr sz="1400" b="0" i="0" u="none" strike="noStrike" cap="none">
              <a:latin typeface="Arial"/>
              <a:ea typeface="Arial"/>
              <a:cs typeface="Arial"/>
              <a:sym typeface="Arial"/>
            </a:endParaRPr>
          </a:p>
        </p:txBody>
      </p:sp>
      <p:pic>
        <p:nvPicPr>
          <p:cNvPr id="3" name="Picture 2">
            <a:extLst>
              <a:ext uri="{FF2B5EF4-FFF2-40B4-BE49-F238E27FC236}">
                <a16:creationId xmlns:a16="http://schemas.microsoft.com/office/drawing/2014/main" id="{753AC610-2860-45D6-A88A-C00B32456AAC}"/>
              </a:ext>
            </a:extLst>
          </p:cNvPr>
          <p:cNvPicPr>
            <a:picLocks noChangeAspect="1"/>
          </p:cNvPicPr>
          <p:nvPr/>
        </p:nvPicPr>
        <p:blipFill>
          <a:blip r:embed="rId3"/>
          <a:stretch>
            <a:fillRect/>
          </a:stretch>
        </p:blipFill>
        <p:spPr>
          <a:xfrm>
            <a:off x="4416193" y="1176903"/>
            <a:ext cx="4160478" cy="2138720"/>
          </a:xfrm>
          <a:prstGeom prst="rect">
            <a:avLst/>
          </a:prstGeom>
        </p:spPr>
      </p:pic>
      <p:pic>
        <p:nvPicPr>
          <p:cNvPr id="4" name="Picture 3">
            <a:extLst>
              <a:ext uri="{FF2B5EF4-FFF2-40B4-BE49-F238E27FC236}">
                <a16:creationId xmlns:a16="http://schemas.microsoft.com/office/drawing/2014/main" id="{F09A929A-12DC-4C56-B183-BFC7F03F794C}"/>
              </a:ext>
            </a:extLst>
          </p:cNvPr>
          <p:cNvPicPr>
            <a:picLocks noChangeAspect="1"/>
          </p:cNvPicPr>
          <p:nvPr/>
        </p:nvPicPr>
        <p:blipFill>
          <a:blip r:embed="rId4"/>
          <a:stretch>
            <a:fillRect/>
          </a:stretch>
        </p:blipFill>
        <p:spPr>
          <a:xfrm>
            <a:off x="173534" y="1176903"/>
            <a:ext cx="3797555" cy="2494338"/>
          </a:xfrm>
          <a:prstGeom prst="rect">
            <a:avLst/>
          </a:prstGeom>
        </p:spPr>
      </p:pic>
      <p:sp>
        <p:nvSpPr>
          <p:cNvPr id="10" name="Google Shape;326;p71">
            <a:extLst>
              <a:ext uri="{FF2B5EF4-FFF2-40B4-BE49-F238E27FC236}">
                <a16:creationId xmlns:a16="http://schemas.microsoft.com/office/drawing/2014/main" id="{A130F412-D328-4D50-A343-8F1CB737D2AC}"/>
              </a:ext>
            </a:extLst>
          </p:cNvPr>
          <p:cNvSpPr/>
          <p:nvPr/>
        </p:nvSpPr>
        <p:spPr>
          <a:xfrm>
            <a:off x="561815" y="3699783"/>
            <a:ext cx="7834050" cy="784890"/>
          </a:xfrm>
          <a:prstGeom prst="wedgeRoundRectCallout">
            <a:avLst>
              <a:gd name="adj1" fmla="val -90"/>
              <a:gd name="adj2" fmla="val -84745"/>
              <a:gd name="adj3" fmla="val 16667"/>
            </a:avLst>
          </a:prstGeom>
          <a:solidFill>
            <a:srgbClr val="DAEEF3"/>
          </a:solidFill>
          <a:ln w="9525" cap="flat" cmpd="sng">
            <a:solidFill>
              <a:srgbClr val="4A7EBB"/>
            </a:solidFill>
            <a:prstDash val="solid"/>
            <a:round/>
            <a:headEnd type="none" w="sm" len="sm"/>
            <a:tailEnd type="none" w="sm" len="sm"/>
          </a:ln>
          <a:effectLst>
            <a:outerShdw blurRad="40000" dist="23040" dir="5400000" rotWithShape="0">
              <a:srgbClr val="000000">
                <a:alpha val="34901"/>
              </a:srgbClr>
            </a:outerShdw>
          </a:effectLst>
        </p:spPr>
        <p:txBody>
          <a:bodyPr spcFirstLastPara="1" wrap="square" lIns="67500" tIns="33750" rIns="67500" bIns="33750" anchor="ctr" anchorCtr="0">
            <a:noAutofit/>
          </a:bodyPr>
          <a:lstStyle/>
          <a:p>
            <a:pPr marL="0" marR="0" lvl="0" indent="0" algn="ctr" rtl="0">
              <a:lnSpc>
                <a:spcPct val="100000"/>
              </a:lnSpc>
              <a:spcBef>
                <a:spcPts val="0"/>
              </a:spcBef>
              <a:spcAft>
                <a:spcPts val="0"/>
              </a:spcAft>
              <a:buNone/>
            </a:pPr>
            <a:r>
              <a:rPr lang="en-GB" sz="1400" b="0" i="0" u="none" strike="noStrike" cap="none" dirty="0">
                <a:solidFill>
                  <a:srgbClr val="1F497D"/>
                </a:solidFill>
                <a:latin typeface="Calibri"/>
                <a:ea typeface="Calibri"/>
                <a:cs typeface="Calibri"/>
                <a:sym typeface="Calibri"/>
              </a:rPr>
              <a:t>Compared to existing state of the art methods with same settings, our method achieved the best performance. Those two existing methods required more data to achieve similar performance than our method. </a:t>
            </a:r>
            <a:r>
              <a:rPr lang="en-GB" sz="1400" b="0" i="0" u="none" strike="noStrike" cap="none" dirty="0" err="1">
                <a:solidFill>
                  <a:srgbClr val="1F497D"/>
                </a:solidFill>
                <a:latin typeface="Calibri"/>
                <a:ea typeface="Calibri"/>
                <a:cs typeface="Calibri"/>
                <a:sym typeface="Calibri"/>
              </a:rPr>
              <a:t>ViT</a:t>
            </a:r>
            <a:r>
              <a:rPr lang="en-GB" sz="1400" b="0" i="0" u="none" strike="noStrike" cap="none" dirty="0">
                <a:solidFill>
                  <a:srgbClr val="1F497D"/>
                </a:solidFill>
                <a:latin typeface="Calibri"/>
                <a:ea typeface="Calibri"/>
                <a:cs typeface="Calibri"/>
                <a:sym typeface="Calibri"/>
              </a:rPr>
              <a:t> transformer seems more data efficient on this task</a:t>
            </a:r>
            <a:endParaRPr sz="1400" b="0" i="0" u="none" strike="noStrike" cap="none" dirty="0">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9E3106-F356-4B4D-9DBF-99057C4BCEAD}"/>
              </a:ext>
            </a:extLst>
          </p:cNvPr>
          <p:cNvSpPr>
            <a:spLocks noGrp="1"/>
          </p:cNvSpPr>
          <p:nvPr>
            <p:ph type="title"/>
          </p:nvPr>
        </p:nvSpPr>
        <p:spPr>
          <a:xfrm>
            <a:off x="457110" y="205200"/>
            <a:ext cx="8229330" cy="572040"/>
          </a:xfrm>
        </p:spPr>
        <p:txBody>
          <a:bodyPr/>
          <a:lstStyle/>
          <a:p>
            <a:pPr algn="ctr"/>
            <a:r>
              <a:rPr lang="en-US" sz="2000" b="1" dirty="0">
                <a:solidFill>
                  <a:srgbClr val="002060"/>
                </a:solidFill>
              </a:rPr>
              <a:t>Experiment on CrowdsourcingDataset-Amgadetal2019</a:t>
            </a:r>
          </a:p>
        </p:txBody>
      </p:sp>
    </p:spTree>
    <p:extLst>
      <p:ext uri="{BB962C8B-B14F-4D97-AF65-F5344CB8AC3E}">
        <p14:creationId xmlns:p14="http://schemas.microsoft.com/office/powerpoint/2010/main" val="3934228713"/>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TotalTime>
  <Words>425</Words>
  <Application>Microsoft Office PowerPoint</Application>
  <PresentationFormat>On-screen Show (16:9)</PresentationFormat>
  <Paragraphs>53</Paragraphs>
  <Slides>13</Slides>
  <Notes>11</Notes>
  <HiddenSlides>0</HiddenSlides>
  <MMClips>0</MMClips>
  <ScaleCrop>false</ScaleCrop>
  <HeadingPairs>
    <vt:vector size="6" baseType="variant">
      <vt:variant>
        <vt:lpstr>Fonts Used</vt:lpstr>
      </vt:variant>
      <vt:variant>
        <vt:i4>5</vt:i4>
      </vt:variant>
      <vt:variant>
        <vt:lpstr>Theme</vt:lpstr>
      </vt:variant>
      <vt:variant>
        <vt:i4>4</vt:i4>
      </vt:variant>
      <vt:variant>
        <vt:lpstr>Slide Titles</vt:lpstr>
      </vt:variant>
      <vt:variant>
        <vt:i4>13</vt:i4>
      </vt:variant>
    </vt:vector>
  </HeadingPairs>
  <TitlesOfParts>
    <vt:vector size="22" baseType="lpstr">
      <vt:lpstr>Arial</vt:lpstr>
      <vt:lpstr>Noto Sans Symbols</vt:lpstr>
      <vt:lpstr>Times New Roman</vt:lpstr>
      <vt:lpstr>Calibri</vt:lpstr>
      <vt:lpstr>Nanum Gothic</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Experiments on BreakHis dataset</vt:lpstr>
      <vt:lpstr>PowerPoint Presentation</vt:lpstr>
      <vt:lpstr>Experiment on CrowdsourcingDataset-Amgadetal2019</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Bedio</cp:lastModifiedBy>
  <cp:revision>15</cp:revision>
  <dcterms:modified xsi:type="dcterms:W3CDTF">2021-06-14T01:02:26Z</dcterms:modified>
</cp:coreProperties>
</file>